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sldIdLst>
    <p:sldId id="270" r:id="rId4"/>
    <p:sldId id="333" r:id="rId6"/>
    <p:sldId id="334" r:id="rId7"/>
    <p:sldId id="310" r:id="rId8"/>
    <p:sldId id="298" r:id="rId9"/>
    <p:sldId id="306" r:id="rId10"/>
    <p:sldId id="299" r:id="rId11"/>
    <p:sldId id="330" r:id="rId12"/>
    <p:sldId id="300" r:id="rId13"/>
    <p:sldId id="282" r:id="rId14"/>
    <p:sldId id="331" r:id="rId15"/>
    <p:sldId id="296" r:id="rId16"/>
    <p:sldId id="332" r:id="rId17"/>
    <p:sldId id="297" r:id="rId18"/>
    <p:sldId id="256" r:id="rId19"/>
    <p:sldId id="307" r:id="rId20"/>
    <p:sldId id="308" r:id="rId21"/>
    <p:sldId id="327" r:id="rId22"/>
    <p:sldId id="309" r:id="rId23"/>
  </p:sldIdLst>
  <p:sldSz cx="12192000" cy="6858000"/>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sz="3600" b="0" i="0" u="none" kern="1200" baseline="0">
        <a:solidFill>
          <a:schemeClr val="tx1"/>
        </a:solidFill>
        <a:latin typeface="Verdana" panose="020B060403050404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sz="3600" b="0" i="0" u="none" kern="1200" baseline="0">
        <a:solidFill>
          <a:schemeClr val="tx1"/>
        </a:solidFill>
        <a:latin typeface="Verdana" panose="020B060403050404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sz="3600" b="0" i="0" u="none" kern="1200" baseline="0">
        <a:solidFill>
          <a:schemeClr val="tx1"/>
        </a:solidFill>
        <a:latin typeface="Verdana" panose="020B060403050404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sz="3600" b="0" i="0" u="none" kern="1200" baseline="0">
        <a:solidFill>
          <a:schemeClr val="tx1"/>
        </a:solidFill>
        <a:latin typeface="Verdana" panose="020B060403050404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sz="3600" b="0" i="0" u="none" kern="1200" baseline="0">
        <a:solidFill>
          <a:schemeClr val="tx1"/>
        </a:solidFill>
        <a:latin typeface="Verdana" panose="020B060403050404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sz="3600" b="0" i="0" u="none" kern="1200" baseline="0">
        <a:solidFill>
          <a:schemeClr val="tx1"/>
        </a:solidFill>
        <a:latin typeface="Verdana" panose="020B060403050404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sz="3600" b="0" i="0" u="none" kern="1200" baseline="0">
        <a:solidFill>
          <a:schemeClr val="tx1"/>
        </a:solidFill>
        <a:latin typeface="Verdana" panose="020B060403050404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sz="3600" b="0" i="0" u="none" kern="1200" baseline="0">
        <a:solidFill>
          <a:schemeClr val="tx1"/>
        </a:solidFill>
        <a:latin typeface="Verdana" panose="020B060403050404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sz="3600" b="0" i="0" u="none" kern="1200" baseline="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8"/>
    <p:restoredTop sz="94728"/>
  </p:normalViewPr>
  <p:slideViewPr>
    <p:cSldViewPr showGuides="1">
      <p:cViewPr varScale="1">
        <p:scale>
          <a:sx n="81" d="100"/>
          <a:sy n="81" d="100"/>
        </p:scale>
        <p:origin x="725" y="53"/>
      </p:cViewPr>
      <p:guideLst>
        <p:guide orient="horz" pos="2183"/>
        <p:guide pos="384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076" name="Rectangle 4"/>
          <p:cNvSpPr>
            <a:spLocks noRot="1" noTextEdit="1"/>
          </p:cNvSpPr>
          <p:nvPr>
            <p:ph type="sldImg" idx="2"/>
          </p:nvPr>
        </p:nvSpPr>
        <p:spPr>
          <a:xfrm>
            <a:off x="381000" y="685800"/>
            <a:ext cx="6096000" cy="3429000"/>
          </a:xfrm>
          <a:prstGeom prst="rect">
            <a:avLst/>
          </a:prstGeom>
          <a:noFill/>
          <a:ln w="9525" cap="flat" cmpd="sng">
            <a:solidFill>
              <a:srgbClr val="000000"/>
            </a:solidFill>
            <a:prstDash val="solid"/>
            <a:miter/>
            <a:headEnd type="none" w="med" len="med"/>
            <a:tailEnd type="none" w="med" len="me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Click to edit Master text styles</a:t>
            </a: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Second level</a:t>
            </a: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Third level</a:t>
            </a: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Fourth level</a:t>
            </a: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Fifth level</a:t>
            </a: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buNone/>
            </a:pPr>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Slide Image Placeholder 1"/>
          <p:cNvSpPr>
            <a:spLocks noGrp="1" noRot="1" noChangeAspect="1" noTextEdit="1"/>
          </p:cNvSpPr>
          <p:nvPr>
            <p:ph type="sldImg"/>
          </p:nvPr>
        </p:nvSpPr>
        <p:spPr/>
      </p:sp>
      <p:sp>
        <p:nvSpPr>
          <p:cNvPr id="5123" name="Notes Placeholder 2"/>
          <p:cNvSpPr>
            <a:spLocks noGrp="1"/>
          </p:cNvSpPr>
          <p:nvPr>
            <p:ph type="body" idx="1"/>
          </p:nvPr>
        </p:nvSpPr>
        <p:spPr/>
        <p:txBody>
          <a:bodyPr wrap="square" lIns="91440" tIns="45720" rIns="91440" bIns="45720" anchor="t" anchorCtr="0"/>
          <a:p>
            <a:pPr lvl="0"/>
            <a:endParaRPr lang="en-US" altLang="en-US" dirty="0"/>
          </a:p>
        </p:txBody>
      </p:sp>
      <p:sp>
        <p:nvSpPr>
          <p:cNvPr id="5124"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Slide Image Placeholder 1"/>
          <p:cNvSpPr>
            <a:spLocks noGrp="1" noRot="1" noChangeAspect="1" noTextEdit="1"/>
          </p:cNvSpPr>
          <p:nvPr>
            <p:ph type="sldImg"/>
          </p:nvPr>
        </p:nvSpPr>
        <p:spPr/>
      </p:sp>
      <p:sp>
        <p:nvSpPr>
          <p:cNvPr id="17411" name="Notes Placeholder 2"/>
          <p:cNvSpPr>
            <a:spLocks noGrp="1"/>
          </p:cNvSpPr>
          <p:nvPr>
            <p:ph type="body" idx="1"/>
          </p:nvPr>
        </p:nvSpPr>
        <p:spPr/>
        <p:txBody>
          <a:bodyPr wrap="square" lIns="91440" tIns="45720" rIns="91440" bIns="45720" anchor="t" anchorCtr="0"/>
          <a:p>
            <a:pPr lvl="0"/>
            <a:endParaRPr lang="en-US" altLang="en-US" dirty="0"/>
          </a:p>
        </p:txBody>
      </p:sp>
      <p:sp>
        <p:nvSpPr>
          <p:cNvPr id="17412"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Slide Image Placeholder 1"/>
          <p:cNvSpPr>
            <a:spLocks noGrp="1" noRot="1" noChangeAspect="1" noTextEdit="1"/>
          </p:cNvSpPr>
          <p:nvPr>
            <p:ph type="sldImg"/>
          </p:nvPr>
        </p:nvSpPr>
        <p:spPr/>
      </p:sp>
      <p:sp>
        <p:nvSpPr>
          <p:cNvPr id="17411" name="Notes Placeholder 2"/>
          <p:cNvSpPr>
            <a:spLocks noGrp="1"/>
          </p:cNvSpPr>
          <p:nvPr>
            <p:ph type="body" idx="1"/>
          </p:nvPr>
        </p:nvSpPr>
        <p:spPr/>
        <p:txBody>
          <a:bodyPr wrap="square" lIns="91440" tIns="45720" rIns="91440" bIns="45720" anchor="t" anchorCtr="0"/>
          <a:p>
            <a:pPr lvl="0"/>
            <a:endParaRPr lang="en-US" altLang="en-US" dirty="0"/>
          </a:p>
        </p:txBody>
      </p:sp>
      <p:sp>
        <p:nvSpPr>
          <p:cNvPr id="17412"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Slide Image Placeholder 1"/>
          <p:cNvSpPr>
            <a:spLocks noGrp="1" noRot="1" noChangeAspect="1" noTextEdit="1"/>
          </p:cNvSpPr>
          <p:nvPr>
            <p:ph type="sldImg"/>
          </p:nvPr>
        </p:nvSpPr>
        <p:spPr/>
      </p:sp>
      <p:sp>
        <p:nvSpPr>
          <p:cNvPr id="19459" name="Notes Placeholder 2"/>
          <p:cNvSpPr>
            <a:spLocks noGrp="1"/>
          </p:cNvSpPr>
          <p:nvPr>
            <p:ph type="body" idx="1"/>
          </p:nvPr>
        </p:nvSpPr>
        <p:spPr/>
        <p:txBody>
          <a:bodyPr wrap="square" lIns="91440" tIns="45720" rIns="91440" bIns="45720" anchor="t" anchorCtr="0"/>
          <a:p>
            <a:pPr lvl="0"/>
            <a:endParaRPr lang="en-US" altLang="en-US" dirty="0"/>
          </a:p>
        </p:txBody>
      </p:sp>
      <p:sp>
        <p:nvSpPr>
          <p:cNvPr id="19460"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Slide Image Placeholder 1"/>
          <p:cNvSpPr>
            <a:spLocks noGrp="1" noRot="1" noChangeAspect="1" noTextEdit="1"/>
          </p:cNvSpPr>
          <p:nvPr>
            <p:ph type="sldImg"/>
          </p:nvPr>
        </p:nvSpPr>
        <p:spPr/>
      </p:sp>
      <p:sp>
        <p:nvSpPr>
          <p:cNvPr id="19459" name="Notes Placeholder 2"/>
          <p:cNvSpPr>
            <a:spLocks noGrp="1"/>
          </p:cNvSpPr>
          <p:nvPr>
            <p:ph type="body" idx="1"/>
          </p:nvPr>
        </p:nvSpPr>
        <p:spPr/>
        <p:txBody>
          <a:bodyPr wrap="square" lIns="91440" tIns="45720" rIns="91440" bIns="45720" anchor="t" anchorCtr="0"/>
          <a:p>
            <a:pPr lvl="0"/>
            <a:endParaRPr lang="en-US" altLang="en-US" dirty="0"/>
          </a:p>
        </p:txBody>
      </p:sp>
      <p:sp>
        <p:nvSpPr>
          <p:cNvPr id="19460"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Slide Image Placeholder 1"/>
          <p:cNvSpPr>
            <a:spLocks noGrp="1" noRot="1" noChangeAspect="1" noTextEdit="1"/>
          </p:cNvSpPr>
          <p:nvPr>
            <p:ph type="sldImg"/>
          </p:nvPr>
        </p:nvSpPr>
        <p:spPr/>
      </p:sp>
      <p:sp>
        <p:nvSpPr>
          <p:cNvPr id="21507" name="Notes Placeholder 2"/>
          <p:cNvSpPr>
            <a:spLocks noGrp="1"/>
          </p:cNvSpPr>
          <p:nvPr>
            <p:ph type="body" idx="1"/>
          </p:nvPr>
        </p:nvSpPr>
        <p:spPr/>
        <p:txBody>
          <a:bodyPr wrap="square" lIns="91440" tIns="45720" rIns="91440" bIns="45720" anchor="t" anchorCtr="0"/>
          <a:p>
            <a:pPr lvl="0"/>
            <a:endParaRPr lang="en-US" altLang="en-US" dirty="0"/>
          </a:p>
        </p:txBody>
      </p:sp>
      <p:sp>
        <p:nvSpPr>
          <p:cNvPr id="21508"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7"/>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
        <p:nvSpPr>
          <p:cNvPr id="25603" name="Rectangle 2"/>
          <p:cNvSpPr>
            <a:spLocks noRot="1" noTextEdit="1"/>
          </p:cNvSpPr>
          <p:nvPr>
            <p:ph type="sldImg"/>
          </p:nvPr>
        </p:nvSpPr>
        <p:spPr/>
      </p:sp>
      <p:sp>
        <p:nvSpPr>
          <p:cNvPr id="25604" name="Rectangle 3"/>
          <p:cNvSpPr>
            <a:spLocks noGrp="1"/>
          </p:cNvSpPr>
          <p:nvPr>
            <p:ph type="body" idx="1"/>
          </p:nvPr>
        </p:nvSpPr>
        <p:spPr/>
        <p:txBody>
          <a:bodyPr wrap="square" lIns="91440" tIns="45720" rIns="91440" bIns="45720" anchor="t" anchorCtr="0"/>
          <a:p>
            <a:pPr lvl="0" eaLnBrk="1" hangingPunct="1"/>
            <a:endParaRPr lang="en-US"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Rectangle 7"/>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
        <p:nvSpPr>
          <p:cNvPr id="27651" name="Rectangle 2"/>
          <p:cNvSpPr>
            <a:spLocks noRot="1" noTextEdit="1"/>
          </p:cNvSpPr>
          <p:nvPr>
            <p:ph type="sldImg"/>
          </p:nvPr>
        </p:nvSpPr>
        <p:spPr/>
      </p:sp>
      <p:sp>
        <p:nvSpPr>
          <p:cNvPr id="27652" name="Rectangle 3"/>
          <p:cNvSpPr>
            <a:spLocks noGrp="1"/>
          </p:cNvSpPr>
          <p:nvPr>
            <p:ph type="body" idx="1"/>
          </p:nvPr>
        </p:nvSpPr>
        <p:spPr/>
        <p:txBody>
          <a:bodyPr wrap="square" lIns="91440" tIns="45720" rIns="91440" bIns="45720" anchor="t" anchorCtr="0"/>
          <a:p>
            <a:pPr lvl="0" eaLnBrk="1" hangingPunct="1"/>
            <a:endParaRPr lang="en-US"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Rectangle 7"/>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
        <p:nvSpPr>
          <p:cNvPr id="29699" name="Rectangle 2"/>
          <p:cNvSpPr>
            <a:spLocks noRot="1" noTextEdit="1"/>
          </p:cNvSpPr>
          <p:nvPr>
            <p:ph type="sldImg"/>
          </p:nvPr>
        </p:nvSpPr>
        <p:spPr/>
      </p:sp>
      <p:sp>
        <p:nvSpPr>
          <p:cNvPr id="29700" name="Rectangle 3"/>
          <p:cNvSpPr>
            <a:spLocks noGrp="1"/>
          </p:cNvSpPr>
          <p:nvPr>
            <p:ph type="body" idx="1"/>
          </p:nvPr>
        </p:nvSpPr>
        <p:spPr/>
        <p:txBody>
          <a:bodyPr wrap="square" lIns="91440" tIns="45720" rIns="91440" bIns="45720" anchor="t" anchorCtr="0"/>
          <a:p>
            <a:pPr lvl="0" eaLnBrk="1" hangingPunct="1"/>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Rectangle 7"/>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
        <p:nvSpPr>
          <p:cNvPr id="29699" name="Rectangle 2"/>
          <p:cNvSpPr>
            <a:spLocks noRot="1" noTextEdit="1"/>
          </p:cNvSpPr>
          <p:nvPr>
            <p:ph type="sldImg"/>
          </p:nvPr>
        </p:nvSpPr>
        <p:spPr/>
      </p:sp>
      <p:sp>
        <p:nvSpPr>
          <p:cNvPr id="29700" name="Rectangle 3"/>
          <p:cNvSpPr>
            <a:spLocks noGrp="1"/>
          </p:cNvSpPr>
          <p:nvPr>
            <p:ph type="body" idx="1"/>
          </p:nvPr>
        </p:nvSpPr>
        <p:spPr/>
        <p:txBody>
          <a:bodyPr wrap="square" lIns="91440" tIns="45720" rIns="91440" bIns="45720" anchor="t" anchorCtr="0"/>
          <a:p>
            <a:pPr lvl="0" eaLnBrk="1" hangingPunct="1"/>
            <a:endParaRPr lang="en-US"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7"/>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
        <p:nvSpPr>
          <p:cNvPr id="31747" name="Rectangle 2"/>
          <p:cNvSpPr>
            <a:spLocks noRot="1" noTextEdit="1"/>
          </p:cNvSpPr>
          <p:nvPr>
            <p:ph type="sldImg"/>
          </p:nvPr>
        </p:nvSpPr>
        <p:spPr/>
      </p:sp>
      <p:sp>
        <p:nvSpPr>
          <p:cNvPr id="31748" name="Rectangle 3"/>
          <p:cNvSpPr>
            <a:spLocks noGrp="1"/>
          </p:cNvSpPr>
          <p:nvPr>
            <p:ph type="body" idx="1"/>
          </p:nvPr>
        </p:nvSpPr>
        <p:spPr/>
        <p:txBody>
          <a:bodyPr wrap="square" lIns="91440" tIns="45720" rIns="91440" bIns="45720" anchor="t" anchorCtr="0"/>
          <a:p>
            <a:pPr lvl="0" eaLnBrk="1" hangingPunct="1"/>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Slide Image Placeholder 1"/>
          <p:cNvSpPr>
            <a:spLocks noGrp="1" noRot="1" noChangeAspect="1" noTextEdit="1"/>
          </p:cNvSpPr>
          <p:nvPr>
            <p:ph type="sldImg"/>
          </p:nvPr>
        </p:nvSpPr>
        <p:spPr/>
      </p:sp>
      <p:sp>
        <p:nvSpPr>
          <p:cNvPr id="5123" name="Notes Placeholder 2"/>
          <p:cNvSpPr>
            <a:spLocks noGrp="1"/>
          </p:cNvSpPr>
          <p:nvPr>
            <p:ph type="body" idx="1"/>
          </p:nvPr>
        </p:nvSpPr>
        <p:spPr/>
        <p:txBody>
          <a:bodyPr wrap="square" lIns="91440" tIns="45720" rIns="91440" bIns="45720" anchor="t" anchorCtr="0"/>
          <a:p>
            <a:pPr lvl="0"/>
            <a:endParaRPr lang="en-US" altLang="en-US" dirty="0"/>
          </a:p>
        </p:txBody>
      </p:sp>
      <p:sp>
        <p:nvSpPr>
          <p:cNvPr id="5124"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Slide Image Placeholder 1"/>
          <p:cNvSpPr>
            <a:spLocks noGrp="1" noRot="1" noChangeAspect="1" noTextEdit="1"/>
          </p:cNvSpPr>
          <p:nvPr>
            <p:ph type="sldImg"/>
          </p:nvPr>
        </p:nvSpPr>
        <p:spPr/>
      </p:sp>
      <p:sp>
        <p:nvSpPr>
          <p:cNvPr id="5123" name="Notes Placeholder 2"/>
          <p:cNvSpPr>
            <a:spLocks noGrp="1"/>
          </p:cNvSpPr>
          <p:nvPr>
            <p:ph type="body" idx="1"/>
          </p:nvPr>
        </p:nvSpPr>
        <p:spPr/>
        <p:txBody>
          <a:bodyPr wrap="square" lIns="91440" tIns="45720" rIns="91440" bIns="45720" anchor="t" anchorCtr="0"/>
          <a:p>
            <a:pPr lvl="0"/>
            <a:endParaRPr lang="en-US" altLang="en-US" dirty="0"/>
          </a:p>
        </p:txBody>
      </p:sp>
      <p:sp>
        <p:nvSpPr>
          <p:cNvPr id="5124"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Slide Image Placeholder 1"/>
          <p:cNvSpPr>
            <a:spLocks noGrp="1" noRot="1" noChangeAspect="1" noTextEdit="1"/>
          </p:cNvSpPr>
          <p:nvPr>
            <p:ph type="sldImg"/>
          </p:nvPr>
        </p:nvSpPr>
        <p:spPr/>
      </p:sp>
      <p:sp>
        <p:nvSpPr>
          <p:cNvPr id="7171" name="Notes Placeholder 2"/>
          <p:cNvSpPr>
            <a:spLocks noGrp="1"/>
          </p:cNvSpPr>
          <p:nvPr>
            <p:ph type="body" idx="1"/>
          </p:nvPr>
        </p:nvSpPr>
        <p:spPr/>
        <p:txBody>
          <a:bodyPr wrap="square" lIns="91440" tIns="45720" rIns="91440" bIns="45720" anchor="t" anchorCtr="0"/>
          <a:p>
            <a:pPr lvl="0"/>
            <a:endParaRPr lang="en-US" altLang="en-US" dirty="0"/>
          </a:p>
        </p:txBody>
      </p:sp>
      <p:sp>
        <p:nvSpPr>
          <p:cNvPr id="7172"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Slide Image Placeholder 1"/>
          <p:cNvSpPr>
            <a:spLocks noGrp="1" noRot="1" noChangeAspect="1" noTextEdit="1"/>
          </p:cNvSpPr>
          <p:nvPr>
            <p:ph type="sldImg"/>
          </p:nvPr>
        </p:nvSpPr>
        <p:spPr/>
      </p:sp>
      <p:sp>
        <p:nvSpPr>
          <p:cNvPr id="9219" name="Notes Placeholder 2"/>
          <p:cNvSpPr>
            <a:spLocks noGrp="1"/>
          </p:cNvSpPr>
          <p:nvPr>
            <p:ph type="body" idx="1"/>
          </p:nvPr>
        </p:nvSpPr>
        <p:spPr/>
        <p:txBody>
          <a:bodyPr wrap="square" lIns="91440" tIns="45720" rIns="91440" bIns="45720" anchor="t" anchorCtr="0"/>
          <a:p>
            <a:pPr lvl="0"/>
            <a:endParaRPr lang="en-US" altLang="en-US" dirty="0"/>
          </a:p>
        </p:txBody>
      </p:sp>
      <p:sp>
        <p:nvSpPr>
          <p:cNvPr id="9220"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Slide Image Placeholder 1"/>
          <p:cNvSpPr>
            <a:spLocks noGrp="1" noRot="1" noChangeAspect="1" noTextEdit="1"/>
          </p:cNvSpPr>
          <p:nvPr>
            <p:ph type="sldImg"/>
          </p:nvPr>
        </p:nvSpPr>
        <p:spPr/>
      </p:sp>
      <p:sp>
        <p:nvSpPr>
          <p:cNvPr id="11267" name="Notes Placeholder 2"/>
          <p:cNvSpPr>
            <a:spLocks noGrp="1"/>
          </p:cNvSpPr>
          <p:nvPr>
            <p:ph type="body" idx="1"/>
          </p:nvPr>
        </p:nvSpPr>
        <p:spPr/>
        <p:txBody>
          <a:bodyPr wrap="square" lIns="91440" tIns="45720" rIns="91440" bIns="45720" anchor="t" anchorCtr="0"/>
          <a:p>
            <a:pPr lvl="0"/>
            <a:endParaRPr lang="en-US" altLang="en-US" dirty="0"/>
          </a:p>
        </p:txBody>
      </p:sp>
      <p:sp>
        <p:nvSpPr>
          <p:cNvPr id="11268"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Slide Image Placeholder 1"/>
          <p:cNvSpPr>
            <a:spLocks noGrp="1" noRot="1" noChangeAspect="1" noTextEdit="1"/>
          </p:cNvSpPr>
          <p:nvPr>
            <p:ph type="sldImg"/>
          </p:nvPr>
        </p:nvSpPr>
        <p:spPr/>
      </p:sp>
      <p:sp>
        <p:nvSpPr>
          <p:cNvPr id="13315" name="Notes Placeholder 2"/>
          <p:cNvSpPr>
            <a:spLocks noGrp="1"/>
          </p:cNvSpPr>
          <p:nvPr>
            <p:ph type="body" idx="1"/>
          </p:nvPr>
        </p:nvSpPr>
        <p:spPr/>
        <p:txBody>
          <a:bodyPr wrap="square" lIns="91440" tIns="45720" rIns="91440" bIns="45720" anchor="t" anchorCtr="0"/>
          <a:p>
            <a:pPr lvl="0"/>
            <a:endParaRPr lang="en-US" altLang="en-US" dirty="0"/>
          </a:p>
        </p:txBody>
      </p:sp>
      <p:sp>
        <p:nvSpPr>
          <p:cNvPr id="13316"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Slide Image Placeholder 1"/>
          <p:cNvSpPr>
            <a:spLocks noGrp="1" noRot="1" noChangeAspect="1" noTextEdit="1"/>
          </p:cNvSpPr>
          <p:nvPr>
            <p:ph type="sldImg"/>
          </p:nvPr>
        </p:nvSpPr>
        <p:spPr/>
      </p:sp>
      <p:sp>
        <p:nvSpPr>
          <p:cNvPr id="13315" name="Notes Placeholder 2"/>
          <p:cNvSpPr>
            <a:spLocks noGrp="1"/>
          </p:cNvSpPr>
          <p:nvPr>
            <p:ph type="body" idx="1"/>
          </p:nvPr>
        </p:nvSpPr>
        <p:spPr/>
        <p:txBody>
          <a:bodyPr wrap="square" lIns="91440" tIns="45720" rIns="91440" bIns="45720" anchor="t" anchorCtr="0"/>
          <a:p>
            <a:pPr lvl="0"/>
            <a:endParaRPr lang="en-US" altLang="en-US" dirty="0"/>
          </a:p>
        </p:txBody>
      </p:sp>
      <p:sp>
        <p:nvSpPr>
          <p:cNvPr id="13316"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Slide Image Placeholder 1"/>
          <p:cNvSpPr>
            <a:spLocks noGrp="1" noRot="1" noChangeAspect="1" noTextEdit="1"/>
          </p:cNvSpPr>
          <p:nvPr>
            <p:ph type="sldImg"/>
          </p:nvPr>
        </p:nvSpPr>
        <p:spPr/>
      </p:sp>
      <p:sp>
        <p:nvSpPr>
          <p:cNvPr id="15363" name="Notes Placeholder 2"/>
          <p:cNvSpPr>
            <a:spLocks noGrp="1"/>
          </p:cNvSpPr>
          <p:nvPr>
            <p:ph type="body" idx="1"/>
          </p:nvPr>
        </p:nvSpPr>
        <p:spPr/>
        <p:txBody>
          <a:bodyPr wrap="square" lIns="91440" tIns="45720" rIns="91440" bIns="45720" anchor="t" anchorCtr="0"/>
          <a:p>
            <a:pPr lvl="0"/>
            <a:endParaRPr lang="en-US" altLang="en-US" dirty="0"/>
          </a:p>
        </p:txBody>
      </p:sp>
      <p:sp>
        <p:nvSpPr>
          <p:cNvPr id="15364"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gradFill rotWithShape="0">
          <a:gsLst>
            <a:gs pos="0">
              <a:schemeClr val="bg1"/>
            </a:gs>
            <a:gs pos="100000">
              <a:srgbClr val="002850"/>
            </a:gs>
          </a:gsLst>
          <a:lin ang="5400000" scaled="1"/>
          <a:tileRect/>
        </a:gradFill>
        <a:effectLst/>
      </p:bgPr>
    </p:bg>
    <p:spTree>
      <p:nvGrpSpPr>
        <p:cNvPr id="1" name=""/>
        <p:cNvGrpSpPr/>
        <p:nvPr/>
      </p:nvGrpSpPr>
      <p:grpSpPr>
        <a:xfrm>
          <a:off x="0" y="0"/>
          <a:ext cx="0" cy="0"/>
          <a:chOff x="0" y="0"/>
          <a:chExt cx="0" cy="0"/>
        </a:xfrm>
      </p:grpSpPr>
      <p:grpSp>
        <p:nvGrpSpPr>
          <p:cNvPr id="2050" name="Group 2"/>
          <p:cNvGrpSpPr/>
          <p:nvPr/>
        </p:nvGrpSpPr>
        <p:grpSpPr>
          <a:xfrm>
            <a:off x="0" y="0"/>
            <a:ext cx="12198350" cy="6851650"/>
            <a:chOff x="1" y="0"/>
            <a:chExt cx="5763" cy="4316"/>
          </a:xfrm>
        </p:grpSpPr>
        <p:sp>
          <p:nvSpPr>
            <p:cNvPr id="3" name="Freeform 3"/>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4" name="Freeform 4"/>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 name="Freeform 5"/>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grpSp>
          <p:nvGrpSpPr>
            <p:cNvPr id="2059" name="Group 6"/>
            <p:cNvGrpSpPr/>
            <p:nvPr/>
          </p:nvGrpSpPr>
          <p:grpSpPr>
            <a:xfrm>
              <a:off x="288" y="0"/>
              <a:ext cx="5098" cy="4316"/>
              <a:chOff x="288" y="0"/>
              <a:chExt cx="5098" cy="4316"/>
            </a:xfrm>
          </p:grpSpPr>
          <p:sp>
            <p:nvSpPr>
              <p:cNvPr id="26" name="Freeform 7"/>
              <p:cNvSpPr/>
              <p:nvPr/>
            </p:nvSpPr>
            <p:spPr bwMode="hidden">
              <a:xfrm>
                <a:off x="2790" y="0"/>
                <a:ext cx="70"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27" name="Freeform 8"/>
              <p:cNvSpPr/>
              <p:nvPr/>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28" name="Freeform 9"/>
              <p:cNvSpPr/>
              <p:nvPr/>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29" name="Freeform 10"/>
              <p:cNvSpPr/>
              <p:nvPr/>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30" name="Freeform 11"/>
              <p:cNvSpPr/>
              <p:nvPr/>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31" name="Freeform 12"/>
              <p:cNvSpPr/>
              <p:nvPr/>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32" name="Freeform 13"/>
              <p:cNvSpPr/>
              <p:nvPr/>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33" name="Freeform 14"/>
              <p:cNvSpPr/>
              <p:nvPr/>
            </p:nvSpPr>
            <p:spPr bwMode="hidden">
              <a:xfrm>
                <a:off x="2400"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34" name="Freeform 15"/>
              <p:cNvSpPr/>
              <p:nvPr/>
            </p:nvSpPr>
            <p:spPr bwMode="hidden">
              <a:xfrm>
                <a:off x="1968"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35" name="Freeform 16"/>
              <p:cNvSpPr/>
              <p:nvPr/>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36" name="Freeform 17"/>
              <p:cNvSpPr/>
              <p:nvPr/>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37" name="Freeform 18"/>
              <p:cNvSpPr/>
              <p:nvPr/>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38" name="Freeform 19"/>
              <p:cNvSpPr/>
              <p:nvPr/>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grpSp>
        <p:sp>
          <p:nvSpPr>
            <p:cNvPr id="7" name="Freeform 20"/>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8" name="Freeform 21"/>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9" name="Freeform 22"/>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2063" name="Freeform 23"/>
            <p:cNvSpPr/>
            <p:nvPr/>
          </p:nvSpPr>
          <p:spPr>
            <a:xfrm>
              <a:off x="5041" y="0"/>
              <a:ext cx="719" cy="845"/>
            </a:xfrm>
            <a:custGeom>
              <a:avLst/>
              <a:gdLst/>
              <a:ahLst/>
              <a:cxnLst>
                <a:cxn ang="0">
                  <a:pos x="777" y="845"/>
                </a:cxn>
                <a:cxn ang="0">
                  <a:pos x="777" y="821"/>
                </a:cxn>
                <a:cxn ang="0">
                  <a:pos x="634" y="605"/>
                </a:cxn>
                <a:cxn ang="0">
                  <a:pos x="436" y="396"/>
                </a:cxn>
                <a:cxn ang="0">
                  <a:pos x="251" y="192"/>
                </a:cxn>
                <a:cxn ang="0">
                  <a:pos x="17" y="0"/>
                </a:cxn>
                <a:cxn ang="0">
                  <a:pos x="0" y="0"/>
                </a:cxn>
                <a:cxn ang="0">
                  <a:pos x="239" y="198"/>
                </a:cxn>
                <a:cxn ang="0">
                  <a:pos x="430" y="408"/>
                </a:cxn>
                <a:cxn ang="0">
                  <a:pos x="628" y="623"/>
                </a:cxn>
                <a:cxn ang="0">
                  <a:pos x="777" y="845"/>
                </a:cxn>
                <a:cxn ang="0">
                  <a:pos x="777" y="845"/>
                </a:cxn>
              </a:cxnLst>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alpha val="100000"/>
              </a:schemeClr>
            </a:solidFill>
            <a:ln w="9525">
              <a:noFill/>
            </a:ln>
          </p:spPr>
          <p:txBody>
            <a:bodyPr/>
            <a:p>
              <a:endParaRPr lang="en-US"/>
            </a:p>
          </p:txBody>
        </p:sp>
        <p:sp>
          <p:nvSpPr>
            <p:cNvPr id="2064" name="Freeform 24"/>
            <p:cNvSpPr/>
            <p:nvPr/>
          </p:nvSpPr>
          <p:spPr>
            <a:xfrm>
              <a:off x="5352" y="0"/>
              <a:ext cx="408" cy="414"/>
            </a:xfrm>
            <a:custGeom>
              <a:avLst/>
              <a:gdLst/>
              <a:ahLst/>
              <a:cxnLst>
                <a:cxn ang="0">
                  <a:pos x="437" y="414"/>
                </a:cxn>
                <a:cxn ang="0">
                  <a:pos x="437" y="396"/>
                </a:cxn>
                <a:cxn ang="0">
                  <a:pos x="252" y="192"/>
                </a:cxn>
                <a:cxn ang="0">
                  <a:pos x="12" y="0"/>
                </a:cxn>
                <a:cxn ang="0">
                  <a:pos x="0" y="0"/>
                </a:cxn>
                <a:cxn ang="0">
                  <a:pos x="108" y="102"/>
                </a:cxn>
                <a:cxn ang="0">
                  <a:pos x="246" y="204"/>
                </a:cxn>
                <a:cxn ang="0">
                  <a:pos x="437" y="414"/>
                </a:cxn>
                <a:cxn ang="0">
                  <a:pos x="437" y="414"/>
                </a:cxn>
              </a:cxnLst>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alpha val="100000"/>
              </a:schemeClr>
            </a:solidFill>
            <a:ln w="9525">
              <a:noFill/>
            </a:ln>
          </p:spPr>
          <p:txBody>
            <a:bodyPr/>
            <a:p>
              <a:endParaRPr lang="en-US"/>
            </a:p>
          </p:txBody>
        </p:sp>
        <p:sp>
          <p:nvSpPr>
            <p:cNvPr id="12" name="Freeform 25"/>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2066" name="Freeform 26"/>
            <p:cNvSpPr/>
            <p:nvPr/>
          </p:nvSpPr>
          <p:spPr>
            <a:xfrm>
              <a:off x="6" y="0"/>
              <a:ext cx="588" cy="599"/>
            </a:xfrm>
            <a:custGeom>
              <a:avLst/>
              <a:gdLst/>
              <a:ahLst/>
              <a:cxnLst>
                <a:cxn ang="0">
                  <a:pos x="646" y="0"/>
                </a:cxn>
                <a:cxn ang="0">
                  <a:pos x="628" y="0"/>
                </a:cxn>
                <a:cxn ang="0">
                  <a:pos x="437" y="132"/>
                </a:cxn>
                <a:cxn ang="0">
                  <a:pos x="287" y="270"/>
                </a:cxn>
                <a:cxn ang="0">
                  <a:pos x="120" y="420"/>
                </a:cxn>
                <a:cxn ang="0">
                  <a:pos x="0" y="575"/>
                </a:cxn>
                <a:cxn ang="0">
                  <a:pos x="0" y="599"/>
                </a:cxn>
                <a:cxn ang="0">
                  <a:pos x="120" y="432"/>
                </a:cxn>
                <a:cxn ang="0">
                  <a:pos x="287" y="282"/>
                </a:cxn>
                <a:cxn ang="0">
                  <a:pos x="446" y="138"/>
                </a:cxn>
                <a:cxn ang="0">
                  <a:pos x="646" y="0"/>
                </a:cxn>
                <a:cxn ang="0">
                  <a:pos x="646" y="0"/>
                </a:cxn>
              </a:cxnLst>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alpha val="100000"/>
              </a:schemeClr>
            </a:solidFill>
            <a:ln w="9525">
              <a:noFill/>
            </a:ln>
          </p:spPr>
          <p:txBody>
            <a:bodyPr/>
            <a:p>
              <a:endParaRPr lang="en-US"/>
            </a:p>
          </p:txBody>
        </p:sp>
        <p:sp>
          <p:nvSpPr>
            <p:cNvPr id="2067" name="Freeform 27"/>
            <p:cNvSpPr/>
            <p:nvPr/>
          </p:nvSpPr>
          <p:spPr>
            <a:xfrm>
              <a:off x="6" y="0"/>
              <a:ext cx="270" cy="252"/>
            </a:xfrm>
            <a:custGeom>
              <a:avLst/>
              <a:gdLst/>
              <a:ahLst/>
              <a:cxnLst>
                <a:cxn ang="0">
                  <a:pos x="299" y="0"/>
                </a:cxn>
                <a:cxn ang="0">
                  <a:pos x="281" y="0"/>
                </a:cxn>
                <a:cxn ang="0">
                  <a:pos x="120" y="114"/>
                </a:cxn>
                <a:cxn ang="0">
                  <a:pos x="60" y="174"/>
                </a:cxn>
                <a:cxn ang="0">
                  <a:pos x="0" y="234"/>
                </a:cxn>
                <a:cxn ang="0">
                  <a:pos x="0" y="252"/>
                </a:cxn>
                <a:cxn ang="0">
                  <a:pos x="126" y="120"/>
                </a:cxn>
                <a:cxn ang="0">
                  <a:pos x="299" y="0"/>
                </a:cxn>
                <a:cxn ang="0">
                  <a:pos x="299" y="0"/>
                </a:cxn>
              </a:cxnLst>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alpha val="100000"/>
              </a:schemeClr>
            </a:solidFill>
            <a:ln w="9525">
              <a:noFill/>
            </a:ln>
          </p:spPr>
          <p:txBody>
            <a:bodyPr/>
            <a:p>
              <a:endParaRPr lang="en-US"/>
            </a:p>
          </p:txBody>
        </p:sp>
        <p:sp>
          <p:nvSpPr>
            <p:cNvPr id="2068" name="Line 28"/>
            <p:cNvSpPr/>
            <p:nvPr/>
          </p:nvSpPr>
          <p:spPr>
            <a:xfrm>
              <a:off x="1" y="2749"/>
              <a:ext cx="5758" cy="0"/>
            </a:xfrm>
            <a:prstGeom prst="line">
              <a:avLst/>
            </a:prstGeom>
            <a:ln w="15875" cap="flat" cmpd="sng">
              <a:solidFill>
                <a:schemeClr val="bg1"/>
              </a:solidFill>
              <a:prstDash val="solid"/>
              <a:headEnd type="none" w="med" len="med"/>
              <a:tailEnd type="none" w="med" len="med"/>
            </a:ln>
          </p:spPr>
        </p:sp>
        <p:sp>
          <p:nvSpPr>
            <p:cNvPr id="2069" name="Line 29"/>
            <p:cNvSpPr/>
            <p:nvPr/>
          </p:nvSpPr>
          <p:spPr>
            <a:xfrm>
              <a:off x="1" y="2356"/>
              <a:ext cx="5758" cy="0"/>
            </a:xfrm>
            <a:prstGeom prst="line">
              <a:avLst/>
            </a:prstGeom>
            <a:ln w="15875" cap="flat" cmpd="sng">
              <a:solidFill>
                <a:schemeClr val="bg1"/>
              </a:solidFill>
              <a:prstDash val="solid"/>
              <a:headEnd type="none" w="med" len="med"/>
              <a:tailEnd type="none" w="med" len="med"/>
            </a:ln>
          </p:spPr>
        </p:sp>
        <p:sp>
          <p:nvSpPr>
            <p:cNvPr id="2070" name="Line 30"/>
            <p:cNvSpPr/>
            <p:nvPr/>
          </p:nvSpPr>
          <p:spPr>
            <a:xfrm>
              <a:off x="1" y="3142"/>
              <a:ext cx="5758" cy="0"/>
            </a:xfrm>
            <a:prstGeom prst="line">
              <a:avLst/>
            </a:prstGeom>
            <a:ln w="15875" cap="flat" cmpd="sng">
              <a:solidFill>
                <a:schemeClr val="bg2"/>
              </a:solidFill>
              <a:prstDash val="solid"/>
              <a:headEnd type="none" w="med" len="med"/>
              <a:tailEnd type="none" w="med" len="med"/>
            </a:ln>
          </p:spPr>
        </p:sp>
        <p:grpSp>
          <p:nvGrpSpPr>
            <p:cNvPr id="2071" name="Group 31"/>
            <p:cNvGrpSpPr/>
            <p:nvPr/>
          </p:nvGrpSpPr>
          <p:grpSpPr>
            <a:xfrm>
              <a:off x="1" y="392"/>
              <a:ext cx="5758" cy="1571"/>
              <a:chOff x="1" y="392"/>
              <a:chExt cx="5758" cy="1571"/>
            </a:xfrm>
          </p:grpSpPr>
          <p:sp>
            <p:nvSpPr>
              <p:cNvPr id="2074" name="Line 32"/>
              <p:cNvSpPr/>
              <p:nvPr userDrawn="1"/>
            </p:nvSpPr>
            <p:spPr>
              <a:xfrm>
                <a:off x="1" y="784"/>
                <a:ext cx="5758" cy="0"/>
              </a:xfrm>
              <a:prstGeom prst="line">
                <a:avLst/>
              </a:prstGeom>
              <a:ln w="15875" cap="flat" cmpd="sng">
                <a:solidFill>
                  <a:schemeClr val="bg1"/>
                </a:solidFill>
                <a:prstDash val="solid"/>
                <a:headEnd type="none" w="med" len="med"/>
                <a:tailEnd type="none" w="med" len="med"/>
              </a:ln>
            </p:spPr>
          </p:sp>
          <p:sp>
            <p:nvSpPr>
              <p:cNvPr id="2075" name="Line 33"/>
              <p:cNvSpPr/>
              <p:nvPr userDrawn="1"/>
            </p:nvSpPr>
            <p:spPr>
              <a:xfrm>
                <a:off x="1" y="1963"/>
                <a:ext cx="5758" cy="0"/>
              </a:xfrm>
              <a:prstGeom prst="line">
                <a:avLst/>
              </a:prstGeom>
              <a:ln w="15875" cap="flat" cmpd="sng">
                <a:solidFill>
                  <a:schemeClr val="bg1"/>
                </a:solidFill>
                <a:prstDash val="solid"/>
                <a:headEnd type="none" w="med" len="med"/>
                <a:tailEnd type="none" w="med" len="med"/>
              </a:ln>
            </p:spPr>
          </p:sp>
          <p:sp>
            <p:nvSpPr>
              <p:cNvPr id="2076" name="Line 34"/>
              <p:cNvSpPr/>
              <p:nvPr userDrawn="1"/>
            </p:nvSpPr>
            <p:spPr>
              <a:xfrm>
                <a:off x="1" y="1570"/>
                <a:ext cx="5758" cy="0"/>
              </a:xfrm>
              <a:prstGeom prst="line">
                <a:avLst/>
              </a:prstGeom>
              <a:ln w="15875" cap="flat" cmpd="sng">
                <a:solidFill>
                  <a:schemeClr val="bg1"/>
                </a:solidFill>
                <a:prstDash val="solid"/>
                <a:headEnd type="none" w="med" len="med"/>
                <a:tailEnd type="none" w="med" len="med"/>
              </a:ln>
            </p:spPr>
          </p:sp>
          <p:sp>
            <p:nvSpPr>
              <p:cNvPr id="2077" name="Line 35"/>
              <p:cNvSpPr/>
              <p:nvPr userDrawn="1"/>
            </p:nvSpPr>
            <p:spPr>
              <a:xfrm>
                <a:off x="1" y="1177"/>
                <a:ext cx="5758" cy="0"/>
              </a:xfrm>
              <a:prstGeom prst="line">
                <a:avLst/>
              </a:prstGeom>
              <a:ln w="15875" cap="flat" cmpd="sng">
                <a:solidFill>
                  <a:schemeClr val="bg1"/>
                </a:solidFill>
                <a:prstDash val="solid"/>
                <a:headEnd type="none" w="med" len="med"/>
                <a:tailEnd type="none" w="med" len="med"/>
              </a:ln>
            </p:spPr>
          </p:sp>
          <p:sp>
            <p:nvSpPr>
              <p:cNvPr id="2078" name="Line 36"/>
              <p:cNvSpPr/>
              <p:nvPr userDrawn="1"/>
            </p:nvSpPr>
            <p:spPr>
              <a:xfrm>
                <a:off x="1" y="392"/>
                <a:ext cx="5758" cy="0"/>
              </a:xfrm>
              <a:prstGeom prst="line">
                <a:avLst/>
              </a:prstGeom>
              <a:ln w="15875" cap="flat" cmpd="sng">
                <a:solidFill>
                  <a:schemeClr val="bg1"/>
                </a:solidFill>
                <a:prstDash val="solid"/>
                <a:headEnd type="none" w="med" len="med"/>
                <a:tailEnd type="none" w="med" len="med"/>
              </a:ln>
            </p:spPr>
          </p:sp>
        </p:grpSp>
        <p:sp>
          <p:nvSpPr>
            <p:cNvPr id="2072" name="Line 37"/>
            <p:cNvSpPr/>
            <p:nvPr/>
          </p:nvSpPr>
          <p:spPr>
            <a:xfrm>
              <a:off x="1" y="3928"/>
              <a:ext cx="5758" cy="0"/>
            </a:xfrm>
            <a:prstGeom prst="line">
              <a:avLst/>
            </a:prstGeom>
            <a:ln w="15875" cap="flat" cmpd="sng">
              <a:solidFill>
                <a:schemeClr val="bg2"/>
              </a:solidFill>
              <a:prstDash val="solid"/>
              <a:headEnd type="none" w="med" len="med"/>
              <a:tailEnd type="none" w="med" len="med"/>
            </a:ln>
          </p:spPr>
        </p:sp>
        <p:sp>
          <p:nvSpPr>
            <p:cNvPr id="2073" name="Line 38"/>
            <p:cNvSpPr/>
            <p:nvPr/>
          </p:nvSpPr>
          <p:spPr>
            <a:xfrm>
              <a:off x="1" y="3535"/>
              <a:ext cx="5758" cy="0"/>
            </a:xfrm>
            <a:prstGeom prst="line">
              <a:avLst/>
            </a:prstGeom>
            <a:ln w="15875" cap="flat" cmpd="sng">
              <a:solidFill>
                <a:schemeClr val="bg2"/>
              </a:solidFill>
              <a:prstDash val="solid"/>
              <a:headEnd type="none" w="med" len="med"/>
              <a:tailEnd type="none" w="med" len="med"/>
            </a:ln>
          </p:spPr>
        </p:sp>
      </p:grpSp>
      <p:sp>
        <p:nvSpPr>
          <p:cNvPr id="54311" name="Rectangle 39"/>
          <p:cNvSpPr>
            <a:spLocks noGrp="1" noChangeArrowheads="1"/>
          </p:cNvSpPr>
          <p:nvPr>
            <p:ph type="ctrTitle" sz="quarter"/>
          </p:nvPr>
        </p:nvSpPr>
        <p:spPr>
          <a:xfrm>
            <a:off x="914400" y="1692284"/>
            <a:ext cx="10363200" cy="1736725"/>
          </a:xfrm>
        </p:spPr>
        <p:txBody>
          <a:bodyPr anchor="b"/>
          <a:lstStyle>
            <a:lvl1pPr>
              <a:defRPr sz="4050"/>
            </a:lvl1pPr>
          </a:lstStyle>
          <a:p>
            <a:r>
              <a:rPr lang="en-US"/>
              <a:t>Click to edit Master title style</a:t>
            </a:r>
            <a:endParaRPr lang="en-US"/>
          </a:p>
        </p:txBody>
      </p:sp>
      <p:sp>
        <p:nvSpPr>
          <p:cNvPr id="54312" name="Rectangle 40"/>
          <p:cNvSpPr>
            <a:spLocks noGrp="1" noChangeArrowheads="1"/>
          </p:cNvSpPr>
          <p:nvPr>
            <p:ph type="subTitle" sz="quarter" idx="1"/>
          </p:nvPr>
        </p:nvSpPr>
        <p:spPr>
          <a:xfrm>
            <a:off x="1828800" y="3886200"/>
            <a:ext cx="8534400" cy="1752600"/>
          </a:xfrm>
        </p:spPr>
        <p:txBody>
          <a:bodyPr/>
          <a:lstStyle>
            <a:lvl1pPr marL="0" indent="0" algn="ctr">
              <a:buFont typeface="Wingdings" panose="05000000000000000000" pitchFamily="2" charset="2"/>
              <a:buNone/>
              <a:defRPr/>
            </a:lvl1pPr>
          </a:lstStyle>
          <a:p>
            <a:r>
              <a:rPr lang="en-US"/>
              <a:t>Click to edit Master subtitle style</a:t>
            </a:r>
            <a:endParaRPr lang="en-US"/>
          </a:p>
        </p:txBody>
      </p:sp>
      <p:sp>
        <p:nvSpPr>
          <p:cNvPr id="39" name="Rectangle 41"/>
          <p:cNvSpPr>
            <a:spLocks noGrp="1" noChangeArrowheads="1"/>
          </p:cNvSpPr>
          <p:nvPr>
            <p:ph type="dt" sz="quarter" idx="2"/>
          </p:nvPr>
        </p:nvSpPr>
        <p:spPr bwMode="auto">
          <a:xfrm>
            <a:off x="609600" y="6243638"/>
            <a:ext cx="28448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40" name="Rectangle 42"/>
          <p:cNvSpPr>
            <a:spLocks noGrp="1" noChangeArrowheads="1"/>
          </p:cNvSpPr>
          <p:nvPr>
            <p:ph type="ftr" sz="quarter" idx="3"/>
          </p:nvPr>
        </p:nvSpPr>
        <p:spPr bwMode="auto">
          <a:xfrm>
            <a:off x="4165600" y="6248400"/>
            <a:ext cx="38608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41" name="Rectangle 43"/>
          <p:cNvSpPr>
            <a:spLocks noGrp="1" noChangeArrowheads="1"/>
          </p:cNvSpPr>
          <p:nvPr>
            <p:ph type="sldNum" sz="quarter" idx="4"/>
          </p:nvPr>
        </p:nvSpPr>
        <p:spPr bwMode="auto">
          <a:xfrm>
            <a:off x="8737600" y="6243638"/>
            <a:ext cx="2844800" cy="457200"/>
          </a:xfrm>
          <a:prstGeom prst="rect">
            <a:avLst/>
          </a:prstGeom>
          <a:ln>
            <a:miter lim="800000"/>
          </a:ln>
        </p:spPr>
        <p:txBody>
          <a:bodyPr vert="horz" wrap="square" lIns="91440" tIns="45720" rIns="91440" bIns="45720" numCol="1" anchor="t" anchorCtr="0" compatLnSpc="1"/>
          <a:p>
            <a:pPr algn="r" eaLnBrk="1" hangingPunct="1">
              <a:buNone/>
            </a:pPr>
            <a:fld id="{9A0DB2DC-4C9A-4742-B13C-FB6460FD3503}" type="slidenum">
              <a:rPr lang="en-US" altLang="en-US" dirty="0">
                <a:effectLst>
                  <a:outerShdw blurRad="38100" dist="38100" dir="2700000">
                    <a:srgbClr val="C0C0C0"/>
                  </a:outerShdw>
                </a:effectLst>
              </a:rPr>
            </a:fld>
            <a:endParaRPr lang="en-US" altLang="en-US" dirty="0">
              <a:effectLst>
                <a:outerShdw blurRad="38100" dist="38100" dir="2700000">
                  <a:srgbClr val="C0C0C0"/>
                </a:outerShdw>
              </a:effectLst>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gradFill rotWithShape="0">
          <a:gsLst>
            <a:gs pos="0">
              <a:schemeClr val="bg1"/>
            </a:gs>
            <a:gs pos="100000">
              <a:srgbClr val="002850"/>
            </a:gs>
          </a:gsLst>
          <a:lin ang="5400000" scaled="1"/>
          <a:tileRect/>
        </a:gradFill>
        <a:effectLst/>
      </p:bgPr>
    </p:bg>
    <p:spTree>
      <p:nvGrpSpPr>
        <p:cNvPr id="1" name=""/>
        <p:cNvGrpSpPr/>
        <p:nvPr/>
      </p:nvGrpSpPr>
      <p:grpSpPr>
        <a:xfrm>
          <a:off x="0" y="0"/>
          <a:ext cx="0" cy="0"/>
          <a:chOff x="0" y="0"/>
          <a:chExt cx="0" cy="0"/>
        </a:xfrm>
      </p:grpSpPr>
      <p:grpSp>
        <p:nvGrpSpPr>
          <p:cNvPr id="2050" name="Group 2"/>
          <p:cNvGrpSpPr/>
          <p:nvPr/>
        </p:nvGrpSpPr>
        <p:grpSpPr>
          <a:xfrm>
            <a:off x="0" y="0"/>
            <a:ext cx="12198350" cy="6851650"/>
            <a:chOff x="1" y="0"/>
            <a:chExt cx="5763" cy="4316"/>
          </a:xfrm>
        </p:grpSpPr>
        <p:sp>
          <p:nvSpPr>
            <p:cNvPr id="3" name="Freeform 3"/>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4" name="Freeform 4"/>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 name="Freeform 5"/>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grpSp>
          <p:nvGrpSpPr>
            <p:cNvPr id="2059" name="Group 6"/>
            <p:cNvGrpSpPr/>
            <p:nvPr/>
          </p:nvGrpSpPr>
          <p:grpSpPr>
            <a:xfrm>
              <a:off x="288" y="0"/>
              <a:ext cx="5098" cy="4316"/>
              <a:chOff x="288" y="0"/>
              <a:chExt cx="5098" cy="4316"/>
            </a:xfrm>
          </p:grpSpPr>
          <p:sp>
            <p:nvSpPr>
              <p:cNvPr id="26" name="Freeform 7"/>
              <p:cNvSpPr/>
              <p:nvPr/>
            </p:nvSpPr>
            <p:spPr bwMode="hidden">
              <a:xfrm>
                <a:off x="2790" y="0"/>
                <a:ext cx="70"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27" name="Freeform 8"/>
              <p:cNvSpPr/>
              <p:nvPr/>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28" name="Freeform 9"/>
              <p:cNvSpPr/>
              <p:nvPr/>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29" name="Freeform 10"/>
              <p:cNvSpPr/>
              <p:nvPr/>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30" name="Freeform 11"/>
              <p:cNvSpPr/>
              <p:nvPr/>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31" name="Freeform 12"/>
              <p:cNvSpPr/>
              <p:nvPr/>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32" name="Freeform 13"/>
              <p:cNvSpPr/>
              <p:nvPr/>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33" name="Freeform 14"/>
              <p:cNvSpPr/>
              <p:nvPr/>
            </p:nvSpPr>
            <p:spPr bwMode="hidden">
              <a:xfrm>
                <a:off x="2400"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34" name="Freeform 15"/>
              <p:cNvSpPr/>
              <p:nvPr/>
            </p:nvSpPr>
            <p:spPr bwMode="hidden">
              <a:xfrm>
                <a:off x="1968"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35" name="Freeform 16"/>
              <p:cNvSpPr/>
              <p:nvPr/>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36" name="Freeform 17"/>
              <p:cNvSpPr/>
              <p:nvPr/>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37" name="Freeform 18"/>
              <p:cNvSpPr/>
              <p:nvPr/>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38" name="Freeform 19"/>
              <p:cNvSpPr/>
              <p:nvPr/>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grpSp>
        <p:sp>
          <p:nvSpPr>
            <p:cNvPr id="7" name="Freeform 20"/>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8" name="Freeform 21"/>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9" name="Freeform 22"/>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2063" name="Freeform 23"/>
            <p:cNvSpPr/>
            <p:nvPr/>
          </p:nvSpPr>
          <p:spPr>
            <a:xfrm>
              <a:off x="5041" y="0"/>
              <a:ext cx="719" cy="845"/>
            </a:xfrm>
            <a:custGeom>
              <a:avLst/>
              <a:gdLst/>
              <a:ahLst/>
              <a:cxnLst>
                <a:cxn ang="0">
                  <a:pos x="777" y="845"/>
                </a:cxn>
                <a:cxn ang="0">
                  <a:pos x="777" y="821"/>
                </a:cxn>
                <a:cxn ang="0">
                  <a:pos x="634" y="605"/>
                </a:cxn>
                <a:cxn ang="0">
                  <a:pos x="436" y="396"/>
                </a:cxn>
                <a:cxn ang="0">
                  <a:pos x="251" y="192"/>
                </a:cxn>
                <a:cxn ang="0">
                  <a:pos x="17" y="0"/>
                </a:cxn>
                <a:cxn ang="0">
                  <a:pos x="0" y="0"/>
                </a:cxn>
                <a:cxn ang="0">
                  <a:pos x="239" y="198"/>
                </a:cxn>
                <a:cxn ang="0">
                  <a:pos x="430" y="408"/>
                </a:cxn>
                <a:cxn ang="0">
                  <a:pos x="628" y="623"/>
                </a:cxn>
                <a:cxn ang="0">
                  <a:pos x="777" y="845"/>
                </a:cxn>
                <a:cxn ang="0">
                  <a:pos x="777" y="845"/>
                </a:cxn>
              </a:cxnLst>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alpha val="100000"/>
              </a:schemeClr>
            </a:solidFill>
            <a:ln w="9525">
              <a:noFill/>
            </a:ln>
          </p:spPr>
          <p:txBody>
            <a:bodyPr/>
            <a:p>
              <a:endParaRPr lang="en-US"/>
            </a:p>
          </p:txBody>
        </p:sp>
        <p:sp>
          <p:nvSpPr>
            <p:cNvPr id="2064" name="Freeform 24"/>
            <p:cNvSpPr/>
            <p:nvPr/>
          </p:nvSpPr>
          <p:spPr>
            <a:xfrm>
              <a:off x="5352" y="0"/>
              <a:ext cx="408" cy="414"/>
            </a:xfrm>
            <a:custGeom>
              <a:avLst/>
              <a:gdLst/>
              <a:ahLst/>
              <a:cxnLst>
                <a:cxn ang="0">
                  <a:pos x="437" y="414"/>
                </a:cxn>
                <a:cxn ang="0">
                  <a:pos x="437" y="396"/>
                </a:cxn>
                <a:cxn ang="0">
                  <a:pos x="252" y="192"/>
                </a:cxn>
                <a:cxn ang="0">
                  <a:pos x="12" y="0"/>
                </a:cxn>
                <a:cxn ang="0">
                  <a:pos x="0" y="0"/>
                </a:cxn>
                <a:cxn ang="0">
                  <a:pos x="108" y="102"/>
                </a:cxn>
                <a:cxn ang="0">
                  <a:pos x="246" y="204"/>
                </a:cxn>
                <a:cxn ang="0">
                  <a:pos x="437" y="414"/>
                </a:cxn>
                <a:cxn ang="0">
                  <a:pos x="437" y="414"/>
                </a:cxn>
              </a:cxnLst>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alpha val="100000"/>
              </a:schemeClr>
            </a:solidFill>
            <a:ln w="9525">
              <a:noFill/>
            </a:ln>
          </p:spPr>
          <p:txBody>
            <a:bodyPr/>
            <a:p>
              <a:endParaRPr lang="en-US"/>
            </a:p>
          </p:txBody>
        </p:sp>
        <p:sp>
          <p:nvSpPr>
            <p:cNvPr id="12" name="Freeform 25"/>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2066" name="Freeform 26"/>
            <p:cNvSpPr/>
            <p:nvPr/>
          </p:nvSpPr>
          <p:spPr>
            <a:xfrm>
              <a:off x="6" y="0"/>
              <a:ext cx="588" cy="599"/>
            </a:xfrm>
            <a:custGeom>
              <a:avLst/>
              <a:gdLst/>
              <a:ahLst/>
              <a:cxnLst>
                <a:cxn ang="0">
                  <a:pos x="646" y="0"/>
                </a:cxn>
                <a:cxn ang="0">
                  <a:pos x="628" y="0"/>
                </a:cxn>
                <a:cxn ang="0">
                  <a:pos x="437" y="132"/>
                </a:cxn>
                <a:cxn ang="0">
                  <a:pos x="287" y="270"/>
                </a:cxn>
                <a:cxn ang="0">
                  <a:pos x="120" y="420"/>
                </a:cxn>
                <a:cxn ang="0">
                  <a:pos x="0" y="575"/>
                </a:cxn>
                <a:cxn ang="0">
                  <a:pos x="0" y="599"/>
                </a:cxn>
                <a:cxn ang="0">
                  <a:pos x="120" y="432"/>
                </a:cxn>
                <a:cxn ang="0">
                  <a:pos x="287" y="282"/>
                </a:cxn>
                <a:cxn ang="0">
                  <a:pos x="446" y="138"/>
                </a:cxn>
                <a:cxn ang="0">
                  <a:pos x="646" y="0"/>
                </a:cxn>
                <a:cxn ang="0">
                  <a:pos x="646" y="0"/>
                </a:cxn>
              </a:cxnLst>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alpha val="100000"/>
              </a:schemeClr>
            </a:solidFill>
            <a:ln w="9525">
              <a:noFill/>
            </a:ln>
          </p:spPr>
          <p:txBody>
            <a:bodyPr/>
            <a:p>
              <a:endParaRPr lang="en-US"/>
            </a:p>
          </p:txBody>
        </p:sp>
        <p:sp>
          <p:nvSpPr>
            <p:cNvPr id="2067" name="Freeform 27"/>
            <p:cNvSpPr/>
            <p:nvPr/>
          </p:nvSpPr>
          <p:spPr>
            <a:xfrm>
              <a:off x="6" y="0"/>
              <a:ext cx="270" cy="252"/>
            </a:xfrm>
            <a:custGeom>
              <a:avLst/>
              <a:gdLst/>
              <a:ahLst/>
              <a:cxnLst>
                <a:cxn ang="0">
                  <a:pos x="299" y="0"/>
                </a:cxn>
                <a:cxn ang="0">
                  <a:pos x="281" y="0"/>
                </a:cxn>
                <a:cxn ang="0">
                  <a:pos x="120" y="114"/>
                </a:cxn>
                <a:cxn ang="0">
                  <a:pos x="60" y="174"/>
                </a:cxn>
                <a:cxn ang="0">
                  <a:pos x="0" y="234"/>
                </a:cxn>
                <a:cxn ang="0">
                  <a:pos x="0" y="252"/>
                </a:cxn>
                <a:cxn ang="0">
                  <a:pos x="126" y="120"/>
                </a:cxn>
                <a:cxn ang="0">
                  <a:pos x="299" y="0"/>
                </a:cxn>
                <a:cxn ang="0">
                  <a:pos x="299" y="0"/>
                </a:cxn>
              </a:cxnLst>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alpha val="100000"/>
              </a:schemeClr>
            </a:solidFill>
            <a:ln w="9525">
              <a:noFill/>
            </a:ln>
          </p:spPr>
          <p:txBody>
            <a:bodyPr/>
            <a:p>
              <a:endParaRPr lang="en-US"/>
            </a:p>
          </p:txBody>
        </p:sp>
        <p:sp>
          <p:nvSpPr>
            <p:cNvPr id="2068" name="Line 28"/>
            <p:cNvSpPr/>
            <p:nvPr/>
          </p:nvSpPr>
          <p:spPr>
            <a:xfrm>
              <a:off x="1" y="2749"/>
              <a:ext cx="5758" cy="0"/>
            </a:xfrm>
            <a:prstGeom prst="line">
              <a:avLst/>
            </a:prstGeom>
            <a:ln w="15875" cap="flat" cmpd="sng">
              <a:solidFill>
                <a:schemeClr val="bg1"/>
              </a:solidFill>
              <a:prstDash val="solid"/>
              <a:headEnd type="none" w="med" len="med"/>
              <a:tailEnd type="none" w="med" len="med"/>
            </a:ln>
          </p:spPr>
        </p:sp>
        <p:sp>
          <p:nvSpPr>
            <p:cNvPr id="2069" name="Line 29"/>
            <p:cNvSpPr/>
            <p:nvPr/>
          </p:nvSpPr>
          <p:spPr>
            <a:xfrm>
              <a:off x="1" y="2356"/>
              <a:ext cx="5758" cy="0"/>
            </a:xfrm>
            <a:prstGeom prst="line">
              <a:avLst/>
            </a:prstGeom>
            <a:ln w="15875" cap="flat" cmpd="sng">
              <a:solidFill>
                <a:schemeClr val="bg1"/>
              </a:solidFill>
              <a:prstDash val="solid"/>
              <a:headEnd type="none" w="med" len="med"/>
              <a:tailEnd type="none" w="med" len="med"/>
            </a:ln>
          </p:spPr>
        </p:sp>
        <p:sp>
          <p:nvSpPr>
            <p:cNvPr id="2070" name="Line 30"/>
            <p:cNvSpPr/>
            <p:nvPr/>
          </p:nvSpPr>
          <p:spPr>
            <a:xfrm>
              <a:off x="1" y="3142"/>
              <a:ext cx="5758" cy="0"/>
            </a:xfrm>
            <a:prstGeom prst="line">
              <a:avLst/>
            </a:prstGeom>
            <a:ln w="15875" cap="flat" cmpd="sng">
              <a:solidFill>
                <a:schemeClr val="bg2"/>
              </a:solidFill>
              <a:prstDash val="solid"/>
              <a:headEnd type="none" w="med" len="med"/>
              <a:tailEnd type="none" w="med" len="med"/>
            </a:ln>
          </p:spPr>
        </p:sp>
        <p:grpSp>
          <p:nvGrpSpPr>
            <p:cNvPr id="2071" name="Group 31"/>
            <p:cNvGrpSpPr/>
            <p:nvPr/>
          </p:nvGrpSpPr>
          <p:grpSpPr>
            <a:xfrm>
              <a:off x="1" y="392"/>
              <a:ext cx="5758" cy="1571"/>
              <a:chOff x="1" y="392"/>
              <a:chExt cx="5758" cy="1571"/>
            </a:xfrm>
          </p:grpSpPr>
          <p:sp>
            <p:nvSpPr>
              <p:cNvPr id="2074" name="Line 32"/>
              <p:cNvSpPr/>
              <p:nvPr userDrawn="1"/>
            </p:nvSpPr>
            <p:spPr>
              <a:xfrm>
                <a:off x="1" y="784"/>
                <a:ext cx="5758" cy="0"/>
              </a:xfrm>
              <a:prstGeom prst="line">
                <a:avLst/>
              </a:prstGeom>
              <a:ln w="15875" cap="flat" cmpd="sng">
                <a:solidFill>
                  <a:schemeClr val="bg1"/>
                </a:solidFill>
                <a:prstDash val="solid"/>
                <a:headEnd type="none" w="med" len="med"/>
                <a:tailEnd type="none" w="med" len="med"/>
              </a:ln>
            </p:spPr>
          </p:sp>
          <p:sp>
            <p:nvSpPr>
              <p:cNvPr id="2075" name="Line 33"/>
              <p:cNvSpPr/>
              <p:nvPr userDrawn="1"/>
            </p:nvSpPr>
            <p:spPr>
              <a:xfrm>
                <a:off x="1" y="1963"/>
                <a:ext cx="5758" cy="0"/>
              </a:xfrm>
              <a:prstGeom prst="line">
                <a:avLst/>
              </a:prstGeom>
              <a:ln w="15875" cap="flat" cmpd="sng">
                <a:solidFill>
                  <a:schemeClr val="bg1"/>
                </a:solidFill>
                <a:prstDash val="solid"/>
                <a:headEnd type="none" w="med" len="med"/>
                <a:tailEnd type="none" w="med" len="med"/>
              </a:ln>
            </p:spPr>
          </p:sp>
          <p:sp>
            <p:nvSpPr>
              <p:cNvPr id="2076" name="Line 34"/>
              <p:cNvSpPr/>
              <p:nvPr userDrawn="1"/>
            </p:nvSpPr>
            <p:spPr>
              <a:xfrm>
                <a:off x="1" y="1570"/>
                <a:ext cx="5758" cy="0"/>
              </a:xfrm>
              <a:prstGeom prst="line">
                <a:avLst/>
              </a:prstGeom>
              <a:ln w="15875" cap="flat" cmpd="sng">
                <a:solidFill>
                  <a:schemeClr val="bg1"/>
                </a:solidFill>
                <a:prstDash val="solid"/>
                <a:headEnd type="none" w="med" len="med"/>
                <a:tailEnd type="none" w="med" len="med"/>
              </a:ln>
            </p:spPr>
          </p:sp>
          <p:sp>
            <p:nvSpPr>
              <p:cNvPr id="2077" name="Line 35"/>
              <p:cNvSpPr/>
              <p:nvPr userDrawn="1"/>
            </p:nvSpPr>
            <p:spPr>
              <a:xfrm>
                <a:off x="1" y="1177"/>
                <a:ext cx="5758" cy="0"/>
              </a:xfrm>
              <a:prstGeom prst="line">
                <a:avLst/>
              </a:prstGeom>
              <a:ln w="15875" cap="flat" cmpd="sng">
                <a:solidFill>
                  <a:schemeClr val="bg1"/>
                </a:solidFill>
                <a:prstDash val="solid"/>
                <a:headEnd type="none" w="med" len="med"/>
                <a:tailEnd type="none" w="med" len="med"/>
              </a:ln>
            </p:spPr>
          </p:sp>
          <p:sp>
            <p:nvSpPr>
              <p:cNvPr id="2078" name="Line 36"/>
              <p:cNvSpPr/>
              <p:nvPr userDrawn="1"/>
            </p:nvSpPr>
            <p:spPr>
              <a:xfrm>
                <a:off x="1" y="392"/>
                <a:ext cx="5758" cy="0"/>
              </a:xfrm>
              <a:prstGeom prst="line">
                <a:avLst/>
              </a:prstGeom>
              <a:ln w="15875" cap="flat" cmpd="sng">
                <a:solidFill>
                  <a:schemeClr val="bg1"/>
                </a:solidFill>
                <a:prstDash val="solid"/>
                <a:headEnd type="none" w="med" len="med"/>
                <a:tailEnd type="none" w="med" len="med"/>
              </a:ln>
            </p:spPr>
          </p:sp>
        </p:grpSp>
        <p:sp>
          <p:nvSpPr>
            <p:cNvPr id="2072" name="Line 37"/>
            <p:cNvSpPr/>
            <p:nvPr/>
          </p:nvSpPr>
          <p:spPr>
            <a:xfrm>
              <a:off x="1" y="3928"/>
              <a:ext cx="5758" cy="0"/>
            </a:xfrm>
            <a:prstGeom prst="line">
              <a:avLst/>
            </a:prstGeom>
            <a:ln w="15875" cap="flat" cmpd="sng">
              <a:solidFill>
                <a:schemeClr val="bg2"/>
              </a:solidFill>
              <a:prstDash val="solid"/>
              <a:headEnd type="none" w="med" len="med"/>
              <a:tailEnd type="none" w="med" len="med"/>
            </a:ln>
          </p:spPr>
        </p:sp>
        <p:sp>
          <p:nvSpPr>
            <p:cNvPr id="2073" name="Line 38"/>
            <p:cNvSpPr/>
            <p:nvPr/>
          </p:nvSpPr>
          <p:spPr>
            <a:xfrm>
              <a:off x="1" y="3535"/>
              <a:ext cx="5758" cy="0"/>
            </a:xfrm>
            <a:prstGeom prst="line">
              <a:avLst/>
            </a:prstGeom>
            <a:ln w="15875" cap="flat" cmpd="sng">
              <a:solidFill>
                <a:schemeClr val="bg2"/>
              </a:solidFill>
              <a:prstDash val="solid"/>
              <a:headEnd type="none" w="med" len="med"/>
              <a:tailEnd type="none" w="med" len="med"/>
            </a:ln>
          </p:spPr>
        </p:sp>
      </p:grpSp>
      <p:sp>
        <p:nvSpPr>
          <p:cNvPr id="54311" name="Rectangle 39"/>
          <p:cNvSpPr>
            <a:spLocks noGrp="1" noChangeArrowheads="1"/>
          </p:cNvSpPr>
          <p:nvPr>
            <p:ph type="ctrTitle" sz="quarter"/>
          </p:nvPr>
        </p:nvSpPr>
        <p:spPr>
          <a:xfrm>
            <a:off x="914400" y="1692284"/>
            <a:ext cx="10363200" cy="1736725"/>
          </a:xfrm>
        </p:spPr>
        <p:txBody>
          <a:bodyPr anchor="b"/>
          <a:lstStyle>
            <a:lvl1pPr>
              <a:defRPr sz="4050"/>
            </a:lvl1pPr>
          </a:lstStyle>
          <a:p>
            <a:r>
              <a:rPr lang="en-US"/>
              <a:t>Click to edit Master title style</a:t>
            </a:r>
            <a:endParaRPr lang="en-US"/>
          </a:p>
        </p:txBody>
      </p:sp>
      <p:sp>
        <p:nvSpPr>
          <p:cNvPr id="54312" name="Rectangle 40"/>
          <p:cNvSpPr>
            <a:spLocks noGrp="1" noChangeArrowheads="1"/>
          </p:cNvSpPr>
          <p:nvPr>
            <p:ph type="subTitle" sz="quarter" idx="1"/>
          </p:nvPr>
        </p:nvSpPr>
        <p:spPr>
          <a:xfrm>
            <a:off x="1828800" y="3886200"/>
            <a:ext cx="8534400" cy="1752600"/>
          </a:xfrm>
        </p:spPr>
        <p:txBody>
          <a:bodyPr/>
          <a:lstStyle>
            <a:lvl1pPr marL="0" indent="0" algn="ctr">
              <a:buFont typeface="Wingdings" panose="05000000000000000000" pitchFamily="2" charset="2"/>
              <a:buNone/>
              <a:defRPr/>
            </a:lvl1pPr>
          </a:lstStyle>
          <a:p>
            <a:r>
              <a:rPr lang="en-US"/>
              <a:t>Click to edit Master subtitle style</a:t>
            </a:r>
            <a:endParaRPr lang="en-US"/>
          </a:p>
        </p:txBody>
      </p:sp>
      <p:sp>
        <p:nvSpPr>
          <p:cNvPr id="39" name="Rectangle 41"/>
          <p:cNvSpPr>
            <a:spLocks noGrp="1" noChangeArrowheads="1"/>
          </p:cNvSpPr>
          <p:nvPr>
            <p:ph type="dt" sz="quarter" idx="2"/>
          </p:nvPr>
        </p:nvSpPr>
        <p:spPr bwMode="auto">
          <a:xfrm>
            <a:off x="609600" y="6243638"/>
            <a:ext cx="28448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40" name="Rectangle 42"/>
          <p:cNvSpPr>
            <a:spLocks noGrp="1" noChangeArrowheads="1"/>
          </p:cNvSpPr>
          <p:nvPr>
            <p:ph type="ftr" sz="quarter" idx="3"/>
          </p:nvPr>
        </p:nvSpPr>
        <p:spPr bwMode="auto">
          <a:xfrm>
            <a:off x="4165600" y="6248400"/>
            <a:ext cx="38608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41" name="Rectangle 43"/>
          <p:cNvSpPr>
            <a:spLocks noGrp="1" noChangeArrowheads="1"/>
          </p:cNvSpPr>
          <p:nvPr>
            <p:ph type="sldNum" sz="quarter" idx="4"/>
          </p:nvPr>
        </p:nvSpPr>
        <p:spPr bwMode="auto">
          <a:xfrm>
            <a:off x="8737600" y="6243638"/>
            <a:ext cx="2844800" cy="457200"/>
          </a:xfrm>
          <a:prstGeom prst="rect">
            <a:avLst/>
          </a:prstGeom>
          <a:ln>
            <a:miter lim="800000"/>
          </a:ln>
        </p:spPr>
        <p:txBody>
          <a:bodyPr vert="horz" wrap="square" lIns="91440" tIns="45720" rIns="91440" bIns="45720" numCol="1" anchor="t" anchorCtr="0" compatLnSpc="1"/>
          <a:p>
            <a:pPr algn="r" eaLnBrk="1" hangingPunct="1">
              <a:buNone/>
            </a:pPr>
            <a:fld id="{9A0DB2DC-4C9A-4742-B13C-FB6460FD3503}" type="slidenum">
              <a:rPr lang="en-US" altLang="en-US" dirty="0">
                <a:effectLst>
                  <a:outerShdw blurRad="38100" dist="38100" dir="2700000">
                    <a:srgbClr val="C0C0C0"/>
                  </a:outerShdw>
                </a:effectLst>
              </a:rPr>
            </a:fld>
            <a:endParaRPr lang="en-US" altLang="en-US" dirty="0">
              <a:effectLst>
                <a:outerShdw blurRad="38100" dist="38100" dir="2700000">
                  <a:srgbClr val="C0C0C0"/>
                </a:outerShdw>
              </a:effectLst>
            </a:endParaRPr>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9"/>
            <a:ext cx="10363200" cy="1362075"/>
          </a:xfrm>
        </p:spPr>
        <p:txBody>
          <a:bodyPr anchor="t"/>
          <a:lstStyle>
            <a:lvl1pPr algn="l">
              <a:defRPr sz="3000" b="1" cap="all"/>
            </a:lvl1pPr>
          </a:lstStyle>
          <a:p>
            <a:r>
              <a:rPr lang="en-US"/>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09600" y="1600206"/>
            <a:ext cx="5384800" cy="4530725"/>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600206"/>
            <a:ext cx="5384800" cy="4530725"/>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endParaRPr lang="en-US"/>
          </a:p>
        </p:txBody>
      </p:sp>
      <p:sp>
        <p:nvSpPr>
          <p:cNvPr id="6" name="Content Placeholder 5"/>
          <p:cNvSpPr>
            <a:spLocks noGrp="1"/>
          </p:cNvSpPr>
          <p:nvPr>
            <p:ph sz="quarter" idx="4"/>
          </p:nvPr>
        </p:nvSpPr>
        <p:spPr>
          <a:xfrm>
            <a:off x="6193373"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9" name="Slide Number Placeholder 8"/>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1500" b="1"/>
            </a:lvl1pPr>
          </a:lstStyle>
          <a:p>
            <a:r>
              <a:rPr lang="en-US"/>
              <a:t>Click to edit Master title style</a:t>
            </a:r>
            <a:endParaRPr lang="en-US"/>
          </a:p>
        </p:txBody>
      </p:sp>
      <p:sp>
        <p:nvSpPr>
          <p:cNvPr id="3" name="Content Placeholder 2"/>
          <p:cNvSpPr>
            <a:spLocks noGrp="1"/>
          </p:cNvSpPr>
          <p:nvPr>
            <p:ph idx="1"/>
          </p:nvPr>
        </p:nvSpPr>
        <p:spPr>
          <a:xfrm>
            <a:off x="4766733" y="273059"/>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15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914400" rtl="0" eaLnBrk="0" fontAlgn="base" latinLnBrk="0" hangingPunct="0">
              <a:lnSpc>
                <a:spcPct val="100000"/>
              </a:lnSpc>
              <a:spcBef>
                <a:spcPct val="20000"/>
              </a:spcBef>
              <a:spcAft>
                <a:spcPct val="0"/>
              </a:spcAft>
              <a:buClr>
                <a:schemeClr val="hlink"/>
              </a:buClr>
              <a:buSzPct val="60000"/>
              <a:buFont typeface="Wingdings" panose="05000000000000000000" pitchFamily="2" charset="2"/>
              <a:buNone/>
              <a:defRPr/>
            </a:pPr>
            <a:endParaRPr kumimoji="0" lang="en-US" sz="2400" b="0" i="0" u="none" strike="noStrike" kern="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9"/>
            <a:ext cx="10363200" cy="1362075"/>
          </a:xfrm>
        </p:spPr>
        <p:txBody>
          <a:bodyPr anchor="t"/>
          <a:lstStyle>
            <a:lvl1pPr algn="l">
              <a:defRPr sz="3000" b="1" cap="all"/>
            </a:lvl1pPr>
          </a:lstStyle>
          <a:p>
            <a:r>
              <a:rPr lang="en-US"/>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09600" y="1600206"/>
            <a:ext cx="5384800" cy="4530725"/>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600206"/>
            <a:ext cx="5384800" cy="4530725"/>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endParaRPr lang="en-US"/>
          </a:p>
        </p:txBody>
      </p:sp>
      <p:sp>
        <p:nvSpPr>
          <p:cNvPr id="6" name="Content Placeholder 5"/>
          <p:cNvSpPr>
            <a:spLocks noGrp="1"/>
          </p:cNvSpPr>
          <p:nvPr>
            <p:ph sz="quarter" idx="4"/>
          </p:nvPr>
        </p:nvSpPr>
        <p:spPr>
          <a:xfrm>
            <a:off x="6193373"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9" name="Slide Number Placeholder 8"/>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1500" b="1"/>
            </a:lvl1pPr>
          </a:lstStyle>
          <a:p>
            <a:r>
              <a:rPr lang="en-US"/>
              <a:t>Click to edit Master title style</a:t>
            </a:r>
            <a:endParaRPr lang="en-US"/>
          </a:p>
        </p:txBody>
      </p:sp>
      <p:sp>
        <p:nvSpPr>
          <p:cNvPr id="3" name="Content Placeholder 2"/>
          <p:cNvSpPr>
            <a:spLocks noGrp="1"/>
          </p:cNvSpPr>
          <p:nvPr>
            <p:ph idx="1"/>
          </p:nvPr>
        </p:nvSpPr>
        <p:spPr>
          <a:xfrm>
            <a:off x="4766733" y="273059"/>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15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914400" rtl="0" eaLnBrk="0" fontAlgn="base" latinLnBrk="0" hangingPunct="0">
              <a:lnSpc>
                <a:spcPct val="100000"/>
              </a:lnSpc>
              <a:spcBef>
                <a:spcPct val="20000"/>
              </a:spcBef>
              <a:spcAft>
                <a:spcPct val="0"/>
              </a:spcAft>
              <a:buClr>
                <a:schemeClr val="hlink"/>
              </a:buClr>
              <a:buSzPct val="60000"/>
              <a:buFont typeface="Wingdings" panose="05000000000000000000" pitchFamily="2" charset="2"/>
              <a:buNone/>
              <a:defRPr/>
            </a:pPr>
            <a:endParaRPr kumimoji="0" lang="en-US" sz="2400" b="0" i="0" u="none" strike="noStrike" kern="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2850"/>
            </a:gs>
          </a:gsLst>
          <a:lin ang="5400000" scaled="1"/>
          <a:tileRect/>
        </a:gradFill>
        <a:effectLst/>
      </p:bgPr>
    </p:bg>
    <p:spTree>
      <p:nvGrpSpPr>
        <p:cNvPr id="1" name=""/>
        <p:cNvGrpSpPr/>
        <p:nvPr/>
      </p:nvGrpSpPr>
      <p:grpSpPr/>
      <p:grpSp>
        <p:nvGrpSpPr>
          <p:cNvPr id="1026" name="Group 2"/>
          <p:cNvGrpSpPr/>
          <p:nvPr/>
        </p:nvGrpSpPr>
        <p:grpSpPr>
          <a:xfrm>
            <a:off x="1588" y="0"/>
            <a:ext cx="12198350" cy="6851650"/>
            <a:chOff x="1" y="0"/>
            <a:chExt cx="5763" cy="4316"/>
          </a:xfrm>
        </p:grpSpPr>
        <p:sp>
          <p:nvSpPr>
            <p:cNvPr id="53251" name="Freeform 3"/>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52" name="Freeform 4"/>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53" name="Freeform 5"/>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grpSp>
          <p:nvGrpSpPr>
            <p:cNvPr id="1035" name="Group 6"/>
            <p:cNvGrpSpPr/>
            <p:nvPr/>
          </p:nvGrpSpPr>
          <p:grpSpPr>
            <a:xfrm>
              <a:off x="288" y="0"/>
              <a:ext cx="5098" cy="4316"/>
              <a:chOff x="288" y="0"/>
              <a:chExt cx="5098" cy="4316"/>
            </a:xfrm>
          </p:grpSpPr>
          <p:sp>
            <p:nvSpPr>
              <p:cNvPr id="53255" name="Freeform 7"/>
              <p:cNvSpPr/>
              <p:nvPr/>
            </p:nvSpPr>
            <p:spPr bwMode="hidden">
              <a:xfrm>
                <a:off x="2790" y="0"/>
                <a:ext cx="70"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56" name="Freeform 8"/>
              <p:cNvSpPr/>
              <p:nvPr/>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57" name="Freeform 9"/>
              <p:cNvSpPr/>
              <p:nvPr/>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58" name="Freeform 10"/>
              <p:cNvSpPr/>
              <p:nvPr/>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59" name="Freeform 11"/>
              <p:cNvSpPr/>
              <p:nvPr/>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60" name="Freeform 12"/>
              <p:cNvSpPr/>
              <p:nvPr/>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61" name="Freeform 13"/>
              <p:cNvSpPr/>
              <p:nvPr/>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62" name="Freeform 14"/>
              <p:cNvSpPr/>
              <p:nvPr/>
            </p:nvSpPr>
            <p:spPr bwMode="hidden">
              <a:xfrm>
                <a:off x="2400"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63" name="Freeform 15"/>
              <p:cNvSpPr/>
              <p:nvPr/>
            </p:nvSpPr>
            <p:spPr bwMode="hidden">
              <a:xfrm>
                <a:off x="1968"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64" name="Freeform 16"/>
              <p:cNvSpPr/>
              <p:nvPr/>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65" name="Freeform 17"/>
              <p:cNvSpPr/>
              <p:nvPr/>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66" name="Freeform 18"/>
              <p:cNvSpPr/>
              <p:nvPr/>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67" name="Freeform 19"/>
              <p:cNvSpPr/>
              <p:nvPr/>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grpSp>
        <p:sp>
          <p:nvSpPr>
            <p:cNvPr id="53268" name="Freeform 20"/>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69" name="Freeform 21"/>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70" name="Freeform 22"/>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1039" name="Freeform 23"/>
            <p:cNvSpPr/>
            <p:nvPr/>
          </p:nvSpPr>
          <p:spPr>
            <a:xfrm>
              <a:off x="5041" y="0"/>
              <a:ext cx="719" cy="845"/>
            </a:xfrm>
            <a:custGeom>
              <a:avLst/>
              <a:gdLst/>
              <a:ahLst/>
              <a:cxnLst>
                <a:cxn ang="0">
                  <a:pos x="777" y="845"/>
                </a:cxn>
                <a:cxn ang="0">
                  <a:pos x="777" y="821"/>
                </a:cxn>
                <a:cxn ang="0">
                  <a:pos x="634" y="605"/>
                </a:cxn>
                <a:cxn ang="0">
                  <a:pos x="436" y="396"/>
                </a:cxn>
                <a:cxn ang="0">
                  <a:pos x="251" y="192"/>
                </a:cxn>
                <a:cxn ang="0">
                  <a:pos x="17" y="0"/>
                </a:cxn>
                <a:cxn ang="0">
                  <a:pos x="0" y="0"/>
                </a:cxn>
                <a:cxn ang="0">
                  <a:pos x="239" y="198"/>
                </a:cxn>
                <a:cxn ang="0">
                  <a:pos x="430" y="408"/>
                </a:cxn>
                <a:cxn ang="0">
                  <a:pos x="628" y="623"/>
                </a:cxn>
                <a:cxn ang="0">
                  <a:pos x="777" y="845"/>
                </a:cxn>
                <a:cxn ang="0">
                  <a:pos x="777" y="845"/>
                </a:cxn>
              </a:cxnLst>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alpha val="100000"/>
              </a:schemeClr>
            </a:solidFill>
            <a:ln w="9525">
              <a:noFill/>
            </a:ln>
          </p:spPr>
          <p:txBody>
            <a:bodyPr/>
            <a:p>
              <a:endParaRPr lang="en-US"/>
            </a:p>
          </p:txBody>
        </p:sp>
        <p:sp>
          <p:nvSpPr>
            <p:cNvPr id="1040" name="Freeform 24"/>
            <p:cNvSpPr/>
            <p:nvPr/>
          </p:nvSpPr>
          <p:spPr>
            <a:xfrm>
              <a:off x="5352" y="0"/>
              <a:ext cx="408" cy="414"/>
            </a:xfrm>
            <a:custGeom>
              <a:avLst/>
              <a:gdLst/>
              <a:ahLst/>
              <a:cxnLst>
                <a:cxn ang="0">
                  <a:pos x="437" y="414"/>
                </a:cxn>
                <a:cxn ang="0">
                  <a:pos x="437" y="396"/>
                </a:cxn>
                <a:cxn ang="0">
                  <a:pos x="252" y="192"/>
                </a:cxn>
                <a:cxn ang="0">
                  <a:pos x="12" y="0"/>
                </a:cxn>
                <a:cxn ang="0">
                  <a:pos x="0" y="0"/>
                </a:cxn>
                <a:cxn ang="0">
                  <a:pos x="108" y="102"/>
                </a:cxn>
                <a:cxn ang="0">
                  <a:pos x="246" y="204"/>
                </a:cxn>
                <a:cxn ang="0">
                  <a:pos x="437" y="414"/>
                </a:cxn>
                <a:cxn ang="0">
                  <a:pos x="437" y="414"/>
                </a:cxn>
              </a:cxnLst>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alpha val="100000"/>
              </a:schemeClr>
            </a:solidFill>
            <a:ln w="9525">
              <a:noFill/>
            </a:ln>
          </p:spPr>
          <p:txBody>
            <a:bodyPr/>
            <a:p>
              <a:endParaRPr lang="en-US"/>
            </a:p>
          </p:txBody>
        </p:sp>
        <p:sp>
          <p:nvSpPr>
            <p:cNvPr id="53273" name="Freeform 25"/>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1042" name="Freeform 26"/>
            <p:cNvSpPr/>
            <p:nvPr/>
          </p:nvSpPr>
          <p:spPr>
            <a:xfrm>
              <a:off x="6" y="0"/>
              <a:ext cx="588" cy="599"/>
            </a:xfrm>
            <a:custGeom>
              <a:avLst/>
              <a:gdLst/>
              <a:ahLst/>
              <a:cxnLst>
                <a:cxn ang="0">
                  <a:pos x="646" y="0"/>
                </a:cxn>
                <a:cxn ang="0">
                  <a:pos x="628" y="0"/>
                </a:cxn>
                <a:cxn ang="0">
                  <a:pos x="437" y="132"/>
                </a:cxn>
                <a:cxn ang="0">
                  <a:pos x="287" y="270"/>
                </a:cxn>
                <a:cxn ang="0">
                  <a:pos x="120" y="420"/>
                </a:cxn>
                <a:cxn ang="0">
                  <a:pos x="0" y="575"/>
                </a:cxn>
                <a:cxn ang="0">
                  <a:pos x="0" y="599"/>
                </a:cxn>
                <a:cxn ang="0">
                  <a:pos x="120" y="432"/>
                </a:cxn>
                <a:cxn ang="0">
                  <a:pos x="287" y="282"/>
                </a:cxn>
                <a:cxn ang="0">
                  <a:pos x="446" y="138"/>
                </a:cxn>
                <a:cxn ang="0">
                  <a:pos x="646" y="0"/>
                </a:cxn>
                <a:cxn ang="0">
                  <a:pos x="646" y="0"/>
                </a:cxn>
              </a:cxnLst>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alpha val="100000"/>
              </a:schemeClr>
            </a:solidFill>
            <a:ln w="9525">
              <a:noFill/>
            </a:ln>
          </p:spPr>
          <p:txBody>
            <a:bodyPr/>
            <a:p>
              <a:endParaRPr lang="en-US"/>
            </a:p>
          </p:txBody>
        </p:sp>
        <p:sp>
          <p:nvSpPr>
            <p:cNvPr id="1043" name="Freeform 27"/>
            <p:cNvSpPr/>
            <p:nvPr/>
          </p:nvSpPr>
          <p:spPr>
            <a:xfrm>
              <a:off x="6" y="0"/>
              <a:ext cx="270" cy="252"/>
            </a:xfrm>
            <a:custGeom>
              <a:avLst/>
              <a:gdLst/>
              <a:ahLst/>
              <a:cxnLst>
                <a:cxn ang="0">
                  <a:pos x="299" y="0"/>
                </a:cxn>
                <a:cxn ang="0">
                  <a:pos x="281" y="0"/>
                </a:cxn>
                <a:cxn ang="0">
                  <a:pos x="120" y="114"/>
                </a:cxn>
                <a:cxn ang="0">
                  <a:pos x="60" y="174"/>
                </a:cxn>
                <a:cxn ang="0">
                  <a:pos x="0" y="234"/>
                </a:cxn>
                <a:cxn ang="0">
                  <a:pos x="0" y="252"/>
                </a:cxn>
                <a:cxn ang="0">
                  <a:pos x="126" y="120"/>
                </a:cxn>
                <a:cxn ang="0">
                  <a:pos x="299" y="0"/>
                </a:cxn>
                <a:cxn ang="0">
                  <a:pos x="299" y="0"/>
                </a:cxn>
              </a:cxnLst>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alpha val="100000"/>
              </a:schemeClr>
            </a:solidFill>
            <a:ln w="9525">
              <a:noFill/>
            </a:ln>
          </p:spPr>
          <p:txBody>
            <a:bodyPr/>
            <a:p>
              <a:endParaRPr lang="en-US"/>
            </a:p>
          </p:txBody>
        </p:sp>
        <p:sp>
          <p:nvSpPr>
            <p:cNvPr id="1044" name="Line 28"/>
            <p:cNvSpPr/>
            <p:nvPr/>
          </p:nvSpPr>
          <p:spPr>
            <a:xfrm>
              <a:off x="1" y="2749"/>
              <a:ext cx="5758" cy="0"/>
            </a:xfrm>
            <a:prstGeom prst="line">
              <a:avLst/>
            </a:prstGeom>
            <a:ln w="15875" cap="flat" cmpd="sng">
              <a:solidFill>
                <a:schemeClr val="bg1"/>
              </a:solidFill>
              <a:prstDash val="solid"/>
              <a:headEnd type="none" w="med" len="med"/>
              <a:tailEnd type="none" w="med" len="med"/>
            </a:ln>
          </p:spPr>
        </p:sp>
        <p:sp>
          <p:nvSpPr>
            <p:cNvPr id="1045" name="Line 29"/>
            <p:cNvSpPr/>
            <p:nvPr/>
          </p:nvSpPr>
          <p:spPr>
            <a:xfrm>
              <a:off x="1" y="2356"/>
              <a:ext cx="5758" cy="0"/>
            </a:xfrm>
            <a:prstGeom prst="line">
              <a:avLst/>
            </a:prstGeom>
            <a:ln w="15875" cap="flat" cmpd="sng">
              <a:solidFill>
                <a:schemeClr val="bg1"/>
              </a:solidFill>
              <a:prstDash val="solid"/>
              <a:headEnd type="none" w="med" len="med"/>
              <a:tailEnd type="none" w="med" len="med"/>
            </a:ln>
          </p:spPr>
        </p:sp>
        <p:sp>
          <p:nvSpPr>
            <p:cNvPr id="1046" name="Line 30"/>
            <p:cNvSpPr/>
            <p:nvPr/>
          </p:nvSpPr>
          <p:spPr>
            <a:xfrm>
              <a:off x="1" y="3142"/>
              <a:ext cx="5758" cy="0"/>
            </a:xfrm>
            <a:prstGeom prst="line">
              <a:avLst/>
            </a:prstGeom>
            <a:ln w="15875" cap="flat" cmpd="sng">
              <a:solidFill>
                <a:schemeClr val="bg2"/>
              </a:solidFill>
              <a:prstDash val="solid"/>
              <a:headEnd type="none" w="med" len="med"/>
              <a:tailEnd type="none" w="med" len="med"/>
            </a:ln>
          </p:spPr>
        </p:sp>
        <p:grpSp>
          <p:nvGrpSpPr>
            <p:cNvPr id="1047" name="Group 31"/>
            <p:cNvGrpSpPr/>
            <p:nvPr/>
          </p:nvGrpSpPr>
          <p:grpSpPr>
            <a:xfrm>
              <a:off x="1" y="392"/>
              <a:ext cx="5758" cy="1571"/>
              <a:chOff x="1" y="392"/>
              <a:chExt cx="5758" cy="1571"/>
            </a:xfrm>
          </p:grpSpPr>
          <p:sp>
            <p:nvSpPr>
              <p:cNvPr id="1050" name="Line 32"/>
              <p:cNvSpPr/>
              <p:nvPr userDrawn="1"/>
            </p:nvSpPr>
            <p:spPr>
              <a:xfrm>
                <a:off x="1" y="784"/>
                <a:ext cx="5758" cy="0"/>
              </a:xfrm>
              <a:prstGeom prst="line">
                <a:avLst/>
              </a:prstGeom>
              <a:ln w="15875" cap="flat" cmpd="sng">
                <a:solidFill>
                  <a:schemeClr val="bg1"/>
                </a:solidFill>
                <a:prstDash val="solid"/>
                <a:headEnd type="none" w="med" len="med"/>
                <a:tailEnd type="none" w="med" len="med"/>
              </a:ln>
            </p:spPr>
          </p:sp>
          <p:sp>
            <p:nvSpPr>
              <p:cNvPr id="1051" name="Line 33"/>
              <p:cNvSpPr/>
              <p:nvPr userDrawn="1"/>
            </p:nvSpPr>
            <p:spPr>
              <a:xfrm>
                <a:off x="1" y="1963"/>
                <a:ext cx="5758" cy="0"/>
              </a:xfrm>
              <a:prstGeom prst="line">
                <a:avLst/>
              </a:prstGeom>
              <a:ln w="15875" cap="flat" cmpd="sng">
                <a:solidFill>
                  <a:schemeClr val="bg1"/>
                </a:solidFill>
                <a:prstDash val="solid"/>
                <a:headEnd type="none" w="med" len="med"/>
                <a:tailEnd type="none" w="med" len="med"/>
              </a:ln>
            </p:spPr>
          </p:sp>
          <p:sp>
            <p:nvSpPr>
              <p:cNvPr id="1052" name="Line 34"/>
              <p:cNvSpPr/>
              <p:nvPr userDrawn="1"/>
            </p:nvSpPr>
            <p:spPr>
              <a:xfrm>
                <a:off x="1" y="1570"/>
                <a:ext cx="5758" cy="0"/>
              </a:xfrm>
              <a:prstGeom prst="line">
                <a:avLst/>
              </a:prstGeom>
              <a:ln w="15875" cap="flat" cmpd="sng">
                <a:solidFill>
                  <a:schemeClr val="bg1"/>
                </a:solidFill>
                <a:prstDash val="solid"/>
                <a:headEnd type="none" w="med" len="med"/>
                <a:tailEnd type="none" w="med" len="med"/>
              </a:ln>
            </p:spPr>
          </p:sp>
          <p:sp>
            <p:nvSpPr>
              <p:cNvPr id="1053" name="Line 35"/>
              <p:cNvSpPr/>
              <p:nvPr userDrawn="1"/>
            </p:nvSpPr>
            <p:spPr>
              <a:xfrm>
                <a:off x="1" y="1177"/>
                <a:ext cx="5758" cy="0"/>
              </a:xfrm>
              <a:prstGeom prst="line">
                <a:avLst/>
              </a:prstGeom>
              <a:ln w="15875" cap="flat" cmpd="sng">
                <a:solidFill>
                  <a:schemeClr val="bg1"/>
                </a:solidFill>
                <a:prstDash val="solid"/>
                <a:headEnd type="none" w="med" len="med"/>
                <a:tailEnd type="none" w="med" len="med"/>
              </a:ln>
            </p:spPr>
          </p:sp>
          <p:sp>
            <p:nvSpPr>
              <p:cNvPr id="1054" name="Line 36"/>
              <p:cNvSpPr/>
              <p:nvPr userDrawn="1"/>
            </p:nvSpPr>
            <p:spPr>
              <a:xfrm>
                <a:off x="1" y="392"/>
                <a:ext cx="5758" cy="0"/>
              </a:xfrm>
              <a:prstGeom prst="line">
                <a:avLst/>
              </a:prstGeom>
              <a:ln w="15875" cap="flat" cmpd="sng">
                <a:solidFill>
                  <a:schemeClr val="bg1"/>
                </a:solidFill>
                <a:prstDash val="solid"/>
                <a:headEnd type="none" w="med" len="med"/>
                <a:tailEnd type="none" w="med" len="med"/>
              </a:ln>
            </p:spPr>
          </p:sp>
        </p:grpSp>
        <p:sp>
          <p:nvSpPr>
            <p:cNvPr id="1048" name="Line 37"/>
            <p:cNvSpPr/>
            <p:nvPr/>
          </p:nvSpPr>
          <p:spPr>
            <a:xfrm>
              <a:off x="1" y="3928"/>
              <a:ext cx="5758" cy="0"/>
            </a:xfrm>
            <a:prstGeom prst="line">
              <a:avLst/>
            </a:prstGeom>
            <a:ln w="15875" cap="flat" cmpd="sng">
              <a:solidFill>
                <a:schemeClr val="bg2"/>
              </a:solidFill>
              <a:prstDash val="solid"/>
              <a:headEnd type="none" w="med" len="med"/>
              <a:tailEnd type="none" w="med" len="med"/>
            </a:ln>
          </p:spPr>
        </p:sp>
        <p:sp>
          <p:nvSpPr>
            <p:cNvPr id="1049" name="Line 38"/>
            <p:cNvSpPr/>
            <p:nvPr/>
          </p:nvSpPr>
          <p:spPr>
            <a:xfrm>
              <a:off x="1" y="3535"/>
              <a:ext cx="5758" cy="0"/>
            </a:xfrm>
            <a:prstGeom prst="line">
              <a:avLst/>
            </a:prstGeom>
            <a:ln w="15875" cap="flat" cmpd="sng">
              <a:solidFill>
                <a:schemeClr val="bg2"/>
              </a:solidFill>
              <a:prstDash val="solid"/>
              <a:headEnd type="none" w="med" len="med"/>
              <a:tailEnd type="none" w="med" len="med"/>
            </a:ln>
          </p:spPr>
        </p:sp>
      </p:grpSp>
      <p:sp>
        <p:nvSpPr>
          <p:cNvPr id="53287" name="Rectangle 39"/>
          <p:cNvSpPr>
            <a:spLocks noGrp="1" noChangeArrowheads="1"/>
          </p:cNvSpPr>
          <p:nvPr>
            <p:ph type="title"/>
          </p:nvPr>
        </p:nvSpPr>
        <p:spPr bwMode="auto">
          <a:xfrm>
            <a:off x="609600" y="277813"/>
            <a:ext cx="10972800" cy="1139825"/>
          </a:xfrm>
          <a:prstGeom prst="rect">
            <a:avLst/>
          </a:prstGeom>
          <a:noFill/>
          <a:ln w="9525">
            <a:noFill/>
            <a:miter lim="800000"/>
          </a:ln>
          <a:effectLst/>
        </p:spPr>
        <p:txBody>
          <a:bodyPr vert="horz" wrap="square" lIns="91440" tIns="45720" rIns="91440" bIns="45720" numCol="1" anchor="ctr" anchorCtr="1" compatLnSpc="1"/>
          <a:lstStyle/>
          <a:p>
            <a:pPr lvl="0"/>
            <a:r>
              <a:rPr lang="en-US"/>
              <a:t>Click to edit Master title style</a:t>
            </a:r>
            <a:endParaRPr lang="en-US"/>
          </a:p>
        </p:txBody>
      </p:sp>
      <p:sp>
        <p:nvSpPr>
          <p:cNvPr id="53288" name="Rectangle 40"/>
          <p:cNvSpPr>
            <a:spLocks noGrp="1" noChangeArrowheads="1"/>
          </p:cNvSpPr>
          <p:nvPr>
            <p:ph type="dt" sz="half" idx="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750">
                <a:effectLst>
                  <a:outerShdw blurRad="38100" dist="38100" dir="2700000" algn="tl">
                    <a:srgbClr val="000000"/>
                  </a:outerShdw>
                </a:effectLs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53289" name="Rectangle 41"/>
          <p:cNvSpPr>
            <a:spLocks noGrp="1" noChangeArrowheads="1"/>
          </p:cNvSpPr>
          <p:nvPr>
            <p:ph type="ftr" sz="quarter" idx="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750">
                <a:effectLst>
                  <a:outerShdw blurRad="38100" dist="38100" dir="2700000" algn="tl">
                    <a:srgbClr val="000000"/>
                  </a:outerShdw>
                </a:effectLs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53290" name="Rectangle 42"/>
          <p:cNvSpPr>
            <a:spLocks noGrp="1" noChangeArrowheads="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t" anchorCtr="0" compatLnSpc="1"/>
          <a:lstStyle>
            <a:lvl1pPr algn="r">
              <a:defRPr sz="700"/>
            </a:lvl1pPr>
          </a:lstStyle>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
        <p:nvSpPr>
          <p:cNvPr id="53291" name="Rectangle 43"/>
          <p:cNvSpPr>
            <a:spLocks noGrp="1" noChangeArrowheads="1"/>
          </p:cNvSpPr>
          <p:nvPr>
            <p:ph type="body" idx="1"/>
          </p:nvPr>
        </p:nvSpPr>
        <p:spPr bwMode="auto">
          <a:xfrm>
            <a:off x="609600" y="1600200"/>
            <a:ext cx="10972800" cy="4530725"/>
          </a:xfrm>
          <a:prstGeom prst="rect">
            <a:avLst/>
          </a:prstGeom>
          <a:noFill/>
          <a:ln w="9525">
            <a:noFill/>
            <a:miter lim="800000"/>
          </a:ln>
          <a:effectLst/>
        </p:spPr>
        <p:txBody>
          <a:bodyPr vert="horz" wrap="square" lIns="91440" tIns="45720" rIns="91440" bIns="45720" numCol="1" anchor="t" anchorCtr="0" compatLnSpc="1"/>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33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300">
          <a:solidFill>
            <a:schemeClr val="tx2"/>
          </a:solidFill>
          <a:effectLst>
            <a:outerShdw blurRad="38100" dist="38100" dir="2700000" algn="tl">
              <a:srgbClr val="000000"/>
            </a:outerShdw>
          </a:effectLst>
          <a:latin typeface="Arial" panose="020B0604020202020204" pitchFamily="34" charset="0"/>
        </a:defRPr>
      </a:lvl2pPr>
      <a:lvl3pPr algn="ctr" rtl="0" eaLnBrk="0" fontAlgn="base" hangingPunct="0">
        <a:spcBef>
          <a:spcPct val="0"/>
        </a:spcBef>
        <a:spcAft>
          <a:spcPct val="0"/>
        </a:spcAft>
        <a:defRPr sz="3300">
          <a:solidFill>
            <a:schemeClr val="tx2"/>
          </a:solidFill>
          <a:effectLst>
            <a:outerShdw blurRad="38100" dist="38100" dir="2700000" algn="tl">
              <a:srgbClr val="000000"/>
            </a:outerShdw>
          </a:effectLst>
          <a:latin typeface="Arial" panose="020B0604020202020204" pitchFamily="34" charset="0"/>
        </a:defRPr>
      </a:lvl3pPr>
      <a:lvl4pPr algn="ctr" rtl="0" eaLnBrk="0" fontAlgn="base" hangingPunct="0">
        <a:spcBef>
          <a:spcPct val="0"/>
        </a:spcBef>
        <a:spcAft>
          <a:spcPct val="0"/>
        </a:spcAft>
        <a:defRPr sz="3300">
          <a:solidFill>
            <a:schemeClr val="tx2"/>
          </a:solidFill>
          <a:effectLst>
            <a:outerShdw blurRad="38100" dist="38100" dir="2700000" algn="tl">
              <a:srgbClr val="000000"/>
            </a:outerShdw>
          </a:effectLst>
          <a:latin typeface="Arial" panose="020B0604020202020204" pitchFamily="34" charset="0"/>
        </a:defRPr>
      </a:lvl4pPr>
      <a:lvl5pPr algn="ctr" rtl="0" eaLnBrk="0" fontAlgn="base" hangingPunct="0">
        <a:spcBef>
          <a:spcPct val="0"/>
        </a:spcBef>
        <a:spcAft>
          <a:spcPct val="0"/>
        </a:spcAft>
        <a:defRPr sz="3300">
          <a:solidFill>
            <a:schemeClr val="tx2"/>
          </a:solidFill>
          <a:effectLst>
            <a:outerShdw blurRad="38100" dist="38100" dir="2700000" algn="tl">
              <a:srgbClr val="000000"/>
            </a:outerShdw>
          </a:effectLst>
          <a:latin typeface="Arial" panose="020B0604020202020204" pitchFamily="34" charset="0"/>
        </a:defRPr>
      </a:lvl5pPr>
      <a:lvl6pPr marL="342900" algn="ctr" rtl="0" fontAlgn="base">
        <a:spcBef>
          <a:spcPct val="0"/>
        </a:spcBef>
        <a:spcAft>
          <a:spcPct val="0"/>
        </a:spcAft>
        <a:defRPr sz="3300">
          <a:solidFill>
            <a:schemeClr val="tx2"/>
          </a:solidFill>
          <a:effectLst>
            <a:outerShdw blurRad="38100" dist="38100" dir="2700000" algn="tl">
              <a:srgbClr val="000000"/>
            </a:outerShdw>
          </a:effectLst>
          <a:latin typeface="Arial" panose="020B0604020202020204" pitchFamily="34" charset="0"/>
        </a:defRPr>
      </a:lvl6pPr>
      <a:lvl7pPr marL="685800" algn="ctr" rtl="0" fontAlgn="base">
        <a:spcBef>
          <a:spcPct val="0"/>
        </a:spcBef>
        <a:spcAft>
          <a:spcPct val="0"/>
        </a:spcAft>
        <a:defRPr sz="3300">
          <a:solidFill>
            <a:schemeClr val="tx2"/>
          </a:solidFill>
          <a:effectLst>
            <a:outerShdw blurRad="38100" dist="38100" dir="2700000" algn="tl">
              <a:srgbClr val="000000"/>
            </a:outerShdw>
          </a:effectLst>
          <a:latin typeface="Arial" panose="020B0604020202020204" pitchFamily="34" charset="0"/>
        </a:defRPr>
      </a:lvl7pPr>
      <a:lvl8pPr marL="1028700" algn="ctr" rtl="0" fontAlgn="base">
        <a:spcBef>
          <a:spcPct val="0"/>
        </a:spcBef>
        <a:spcAft>
          <a:spcPct val="0"/>
        </a:spcAft>
        <a:defRPr sz="3300">
          <a:solidFill>
            <a:schemeClr val="tx2"/>
          </a:solidFill>
          <a:effectLst>
            <a:outerShdw blurRad="38100" dist="38100" dir="2700000" algn="tl">
              <a:srgbClr val="000000"/>
            </a:outerShdw>
          </a:effectLst>
          <a:latin typeface="Arial" panose="020B0604020202020204" pitchFamily="34" charset="0"/>
        </a:defRPr>
      </a:lvl8pPr>
      <a:lvl9pPr marL="1371600" algn="ctr" rtl="0" fontAlgn="base">
        <a:spcBef>
          <a:spcPct val="0"/>
        </a:spcBef>
        <a:spcAft>
          <a:spcPct val="0"/>
        </a:spcAft>
        <a:defRPr sz="3300">
          <a:solidFill>
            <a:schemeClr val="tx2"/>
          </a:solidFill>
          <a:effectLst>
            <a:outerShdw blurRad="38100" dist="38100" dir="2700000" algn="tl">
              <a:srgbClr val="000000"/>
            </a:outerShdw>
          </a:effectLst>
          <a:latin typeface="Arial" panose="020B0604020202020204" pitchFamily="34" charset="0"/>
        </a:defRPr>
      </a:lvl9pPr>
    </p:titleStyle>
    <p:bodyStyle>
      <a:lvl1pPr marL="257175" indent="-257175" algn="l" rtl="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557530" indent="-214630" algn="l" rtl="0" eaLnBrk="0" fontAlgn="base" hangingPunct="0">
        <a:spcBef>
          <a:spcPct val="20000"/>
        </a:spcBef>
        <a:spcAft>
          <a:spcPct val="0"/>
        </a:spcAft>
        <a:buClr>
          <a:schemeClr val="tx1"/>
        </a:buClr>
        <a:buChar char="•"/>
        <a:defRPr sz="2100">
          <a:solidFill>
            <a:schemeClr val="tx1"/>
          </a:solidFill>
          <a:effectLst>
            <a:outerShdw blurRad="38100" dist="38100" dir="2700000" algn="tl">
              <a:srgbClr val="000000"/>
            </a:outerShdw>
          </a:effectLst>
          <a:latin typeface="+mn-lt"/>
        </a:defRPr>
      </a:lvl2pPr>
      <a:lvl3pPr marL="857250" indent="-171450" algn="l" rtl="0" eaLnBrk="0" fontAlgn="base" hangingPunct="0">
        <a:spcBef>
          <a:spcPct val="20000"/>
        </a:spcBef>
        <a:spcAft>
          <a:spcPct val="0"/>
        </a:spcAft>
        <a:buClr>
          <a:schemeClr val="accent2"/>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mn-lt"/>
        </a:defRPr>
      </a:lvl3pPr>
      <a:lvl4pPr marL="1200150" indent="-171450" algn="l" rtl="0" eaLnBrk="0" fontAlgn="base" hangingPunct="0">
        <a:spcBef>
          <a:spcPct val="20000"/>
        </a:spcBef>
        <a:spcAft>
          <a:spcPct val="0"/>
        </a:spcAft>
        <a:buClr>
          <a:schemeClr val="tx2"/>
        </a:buClr>
        <a:buChar char="•"/>
        <a:defRPr sz="1500">
          <a:solidFill>
            <a:schemeClr val="tx1"/>
          </a:solidFill>
          <a:effectLst>
            <a:outerShdw blurRad="38100" dist="38100" dir="2700000" algn="tl">
              <a:srgbClr val="000000"/>
            </a:outerShdw>
          </a:effectLst>
          <a:latin typeface="+mn-lt"/>
        </a:defRPr>
      </a:lvl4pPr>
      <a:lvl5pPr marL="1543050" indent="-171450" algn="l" rtl="0" eaLnBrk="0" fontAlgn="base" hangingPunct="0">
        <a:spcBef>
          <a:spcPct val="20000"/>
        </a:spcBef>
        <a:spcAft>
          <a:spcPct val="0"/>
        </a:spcAft>
        <a:buClr>
          <a:schemeClr val="folHlink"/>
        </a:buClr>
        <a:buSzPct val="60000"/>
        <a:buFont typeface="Wingdings" panose="05000000000000000000" pitchFamily="2" charset="2"/>
        <a:buChar char="n"/>
        <a:defRPr sz="1500">
          <a:solidFill>
            <a:schemeClr val="tx1"/>
          </a:solidFill>
          <a:effectLst>
            <a:outerShdw blurRad="38100" dist="38100" dir="2700000" algn="tl">
              <a:srgbClr val="000000"/>
            </a:outerShdw>
          </a:effectLst>
          <a:latin typeface="+mn-lt"/>
        </a:defRPr>
      </a:lvl5pPr>
      <a:lvl6pPr marL="1885950" indent="-171450" algn="l" rtl="0" fontAlgn="base">
        <a:spcBef>
          <a:spcPct val="20000"/>
        </a:spcBef>
        <a:spcAft>
          <a:spcPct val="0"/>
        </a:spcAft>
        <a:buClr>
          <a:schemeClr val="folHlink"/>
        </a:buClr>
        <a:buSzPct val="60000"/>
        <a:buFont typeface="Wingdings" panose="05000000000000000000" pitchFamily="2" charset="2"/>
        <a:buChar char="n"/>
        <a:defRPr sz="1500">
          <a:solidFill>
            <a:schemeClr val="tx1"/>
          </a:solidFill>
          <a:effectLst>
            <a:outerShdw blurRad="38100" dist="38100" dir="2700000" algn="tl">
              <a:srgbClr val="000000"/>
            </a:outerShdw>
          </a:effectLst>
          <a:latin typeface="+mn-lt"/>
        </a:defRPr>
      </a:lvl6pPr>
      <a:lvl7pPr marL="2228850" indent="-171450" algn="l" rtl="0" fontAlgn="base">
        <a:spcBef>
          <a:spcPct val="20000"/>
        </a:spcBef>
        <a:spcAft>
          <a:spcPct val="0"/>
        </a:spcAft>
        <a:buClr>
          <a:schemeClr val="folHlink"/>
        </a:buClr>
        <a:buSzPct val="60000"/>
        <a:buFont typeface="Wingdings" panose="05000000000000000000" pitchFamily="2" charset="2"/>
        <a:buChar char="n"/>
        <a:defRPr sz="1500">
          <a:solidFill>
            <a:schemeClr val="tx1"/>
          </a:solidFill>
          <a:effectLst>
            <a:outerShdw blurRad="38100" dist="38100" dir="2700000" algn="tl">
              <a:srgbClr val="000000"/>
            </a:outerShdw>
          </a:effectLst>
          <a:latin typeface="+mn-lt"/>
        </a:defRPr>
      </a:lvl7pPr>
      <a:lvl8pPr marL="2571750" indent="-171450" algn="l" rtl="0" fontAlgn="base">
        <a:spcBef>
          <a:spcPct val="20000"/>
        </a:spcBef>
        <a:spcAft>
          <a:spcPct val="0"/>
        </a:spcAft>
        <a:buClr>
          <a:schemeClr val="folHlink"/>
        </a:buClr>
        <a:buSzPct val="60000"/>
        <a:buFont typeface="Wingdings" panose="05000000000000000000" pitchFamily="2" charset="2"/>
        <a:buChar char="n"/>
        <a:defRPr sz="1500">
          <a:solidFill>
            <a:schemeClr val="tx1"/>
          </a:solidFill>
          <a:effectLst>
            <a:outerShdw blurRad="38100" dist="38100" dir="2700000" algn="tl">
              <a:srgbClr val="000000"/>
            </a:outerShdw>
          </a:effectLst>
          <a:latin typeface="+mn-lt"/>
        </a:defRPr>
      </a:lvl8pPr>
      <a:lvl9pPr marL="2914650" indent="-171450" algn="l" rtl="0" fontAlgn="base">
        <a:spcBef>
          <a:spcPct val="20000"/>
        </a:spcBef>
        <a:spcAft>
          <a:spcPct val="0"/>
        </a:spcAft>
        <a:buClr>
          <a:schemeClr val="folHlink"/>
        </a:buClr>
        <a:buSzPct val="60000"/>
        <a:buFont typeface="Wingdings" panose="05000000000000000000" pitchFamily="2" charset="2"/>
        <a:buChar char="n"/>
        <a:defRPr sz="1500">
          <a:solidFill>
            <a:schemeClr val="tx1"/>
          </a:solidFill>
          <a:effectLst>
            <a:outerShdw blurRad="38100" dist="38100" dir="2700000" algn="tl">
              <a:srgbClr val="000000"/>
            </a:outerShdw>
          </a:effectLst>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2850"/>
            </a:gs>
          </a:gsLst>
          <a:lin ang="5400000" scaled="1"/>
          <a:tileRect/>
        </a:gradFill>
        <a:effectLst/>
      </p:bgPr>
    </p:bg>
    <p:spTree>
      <p:nvGrpSpPr>
        <p:cNvPr id="1" name=""/>
        <p:cNvGrpSpPr/>
        <p:nvPr/>
      </p:nvGrpSpPr>
      <p:grpSpPr/>
      <p:grpSp>
        <p:nvGrpSpPr>
          <p:cNvPr id="1026" name="Group 2"/>
          <p:cNvGrpSpPr/>
          <p:nvPr/>
        </p:nvGrpSpPr>
        <p:grpSpPr>
          <a:xfrm>
            <a:off x="1588" y="0"/>
            <a:ext cx="12198350" cy="6851650"/>
            <a:chOff x="1" y="0"/>
            <a:chExt cx="5763" cy="4316"/>
          </a:xfrm>
        </p:grpSpPr>
        <p:sp>
          <p:nvSpPr>
            <p:cNvPr id="53251" name="Freeform 3"/>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52" name="Freeform 4"/>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53" name="Freeform 5"/>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grpSp>
          <p:nvGrpSpPr>
            <p:cNvPr id="1035" name="Group 6"/>
            <p:cNvGrpSpPr/>
            <p:nvPr/>
          </p:nvGrpSpPr>
          <p:grpSpPr>
            <a:xfrm>
              <a:off x="288" y="0"/>
              <a:ext cx="5098" cy="4316"/>
              <a:chOff x="288" y="0"/>
              <a:chExt cx="5098" cy="4316"/>
            </a:xfrm>
          </p:grpSpPr>
          <p:sp>
            <p:nvSpPr>
              <p:cNvPr id="53255" name="Freeform 7"/>
              <p:cNvSpPr/>
              <p:nvPr/>
            </p:nvSpPr>
            <p:spPr bwMode="hidden">
              <a:xfrm>
                <a:off x="2790" y="0"/>
                <a:ext cx="70"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56" name="Freeform 8"/>
              <p:cNvSpPr/>
              <p:nvPr/>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57" name="Freeform 9"/>
              <p:cNvSpPr/>
              <p:nvPr/>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58" name="Freeform 10"/>
              <p:cNvSpPr/>
              <p:nvPr/>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59" name="Freeform 11"/>
              <p:cNvSpPr/>
              <p:nvPr/>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60" name="Freeform 12"/>
              <p:cNvSpPr/>
              <p:nvPr/>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61" name="Freeform 13"/>
              <p:cNvSpPr/>
              <p:nvPr/>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62" name="Freeform 14"/>
              <p:cNvSpPr/>
              <p:nvPr/>
            </p:nvSpPr>
            <p:spPr bwMode="hidden">
              <a:xfrm>
                <a:off x="2400"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63" name="Freeform 15"/>
              <p:cNvSpPr/>
              <p:nvPr/>
            </p:nvSpPr>
            <p:spPr bwMode="hidden">
              <a:xfrm>
                <a:off x="1968"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64" name="Freeform 16"/>
              <p:cNvSpPr/>
              <p:nvPr/>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65" name="Freeform 17"/>
              <p:cNvSpPr/>
              <p:nvPr/>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66" name="Freeform 18"/>
              <p:cNvSpPr/>
              <p:nvPr/>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67" name="Freeform 19"/>
              <p:cNvSpPr/>
              <p:nvPr/>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grpSp>
        <p:sp>
          <p:nvSpPr>
            <p:cNvPr id="53268" name="Freeform 20"/>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69" name="Freeform 21"/>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53270" name="Freeform 22"/>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1039" name="Freeform 23"/>
            <p:cNvSpPr/>
            <p:nvPr/>
          </p:nvSpPr>
          <p:spPr>
            <a:xfrm>
              <a:off x="5041" y="0"/>
              <a:ext cx="719" cy="845"/>
            </a:xfrm>
            <a:custGeom>
              <a:avLst/>
              <a:gdLst/>
              <a:ahLst/>
              <a:cxnLst>
                <a:cxn ang="0">
                  <a:pos x="777" y="845"/>
                </a:cxn>
                <a:cxn ang="0">
                  <a:pos x="777" y="821"/>
                </a:cxn>
                <a:cxn ang="0">
                  <a:pos x="634" y="605"/>
                </a:cxn>
                <a:cxn ang="0">
                  <a:pos x="436" y="396"/>
                </a:cxn>
                <a:cxn ang="0">
                  <a:pos x="251" y="192"/>
                </a:cxn>
                <a:cxn ang="0">
                  <a:pos x="17" y="0"/>
                </a:cxn>
                <a:cxn ang="0">
                  <a:pos x="0" y="0"/>
                </a:cxn>
                <a:cxn ang="0">
                  <a:pos x="239" y="198"/>
                </a:cxn>
                <a:cxn ang="0">
                  <a:pos x="430" y="408"/>
                </a:cxn>
                <a:cxn ang="0">
                  <a:pos x="628" y="623"/>
                </a:cxn>
                <a:cxn ang="0">
                  <a:pos x="777" y="845"/>
                </a:cxn>
                <a:cxn ang="0">
                  <a:pos x="777" y="845"/>
                </a:cxn>
              </a:cxnLst>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alpha val="100000"/>
              </a:schemeClr>
            </a:solidFill>
            <a:ln w="9525">
              <a:noFill/>
            </a:ln>
          </p:spPr>
          <p:txBody>
            <a:bodyPr/>
            <a:p>
              <a:endParaRPr lang="en-US"/>
            </a:p>
          </p:txBody>
        </p:sp>
        <p:sp>
          <p:nvSpPr>
            <p:cNvPr id="1040" name="Freeform 24"/>
            <p:cNvSpPr/>
            <p:nvPr/>
          </p:nvSpPr>
          <p:spPr>
            <a:xfrm>
              <a:off x="5352" y="0"/>
              <a:ext cx="408" cy="414"/>
            </a:xfrm>
            <a:custGeom>
              <a:avLst/>
              <a:gdLst/>
              <a:ahLst/>
              <a:cxnLst>
                <a:cxn ang="0">
                  <a:pos x="437" y="414"/>
                </a:cxn>
                <a:cxn ang="0">
                  <a:pos x="437" y="396"/>
                </a:cxn>
                <a:cxn ang="0">
                  <a:pos x="252" y="192"/>
                </a:cxn>
                <a:cxn ang="0">
                  <a:pos x="12" y="0"/>
                </a:cxn>
                <a:cxn ang="0">
                  <a:pos x="0" y="0"/>
                </a:cxn>
                <a:cxn ang="0">
                  <a:pos x="108" y="102"/>
                </a:cxn>
                <a:cxn ang="0">
                  <a:pos x="246" y="204"/>
                </a:cxn>
                <a:cxn ang="0">
                  <a:pos x="437" y="414"/>
                </a:cxn>
                <a:cxn ang="0">
                  <a:pos x="437" y="414"/>
                </a:cxn>
              </a:cxnLst>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alpha val="100000"/>
              </a:schemeClr>
            </a:solidFill>
            <a:ln w="9525">
              <a:noFill/>
            </a:ln>
          </p:spPr>
          <p:txBody>
            <a:bodyPr/>
            <a:p>
              <a:endParaRPr lang="en-US"/>
            </a:p>
          </p:txBody>
        </p:sp>
        <p:sp>
          <p:nvSpPr>
            <p:cNvPr id="53273" name="Freeform 25"/>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700" b="0" i="0" u="none" strike="noStrike" kern="1200" cap="none" spc="0" normalizeH="0" baseline="0" noProof="0">
                <a:ln>
                  <a:noFill/>
                </a:ln>
                <a:solidFill>
                  <a:schemeClr val="tx1"/>
                </a:solidFill>
                <a:effectLst/>
                <a:uLnTx/>
                <a:uFillTx/>
                <a:latin typeface="Verdana" panose="020B0604030504040204" pitchFamily="34" charset="0"/>
                <a:ea typeface="+mn-ea"/>
                <a:cs typeface="+mn-cs"/>
              </a:endParaRPr>
            </a:p>
          </p:txBody>
        </p:sp>
        <p:sp>
          <p:nvSpPr>
            <p:cNvPr id="1042" name="Freeform 26"/>
            <p:cNvSpPr/>
            <p:nvPr/>
          </p:nvSpPr>
          <p:spPr>
            <a:xfrm>
              <a:off x="6" y="0"/>
              <a:ext cx="588" cy="599"/>
            </a:xfrm>
            <a:custGeom>
              <a:avLst/>
              <a:gdLst/>
              <a:ahLst/>
              <a:cxnLst>
                <a:cxn ang="0">
                  <a:pos x="646" y="0"/>
                </a:cxn>
                <a:cxn ang="0">
                  <a:pos x="628" y="0"/>
                </a:cxn>
                <a:cxn ang="0">
                  <a:pos x="437" y="132"/>
                </a:cxn>
                <a:cxn ang="0">
                  <a:pos x="287" y="270"/>
                </a:cxn>
                <a:cxn ang="0">
                  <a:pos x="120" y="420"/>
                </a:cxn>
                <a:cxn ang="0">
                  <a:pos x="0" y="575"/>
                </a:cxn>
                <a:cxn ang="0">
                  <a:pos x="0" y="599"/>
                </a:cxn>
                <a:cxn ang="0">
                  <a:pos x="120" y="432"/>
                </a:cxn>
                <a:cxn ang="0">
                  <a:pos x="287" y="282"/>
                </a:cxn>
                <a:cxn ang="0">
                  <a:pos x="446" y="138"/>
                </a:cxn>
                <a:cxn ang="0">
                  <a:pos x="646" y="0"/>
                </a:cxn>
                <a:cxn ang="0">
                  <a:pos x="646" y="0"/>
                </a:cxn>
              </a:cxnLst>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alpha val="100000"/>
              </a:schemeClr>
            </a:solidFill>
            <a:ln w="9525">
              <a:noFill/>
            </a:ln>
          </p:spPr>
          <p:txBody>
            <a:bodyPr/>
            <a:p>
              <a:endParaRPr lang="en-US"/>
            </a:p>
          </p:txBody>
        </p:sp>
        <p:sp>
          <p:nvSpPr>
            <p:cNvPr id="1043" name="Freeform 27"/>
            <p:cNvSpPr/>
            <p:nvPr/>
          </p:nvSpPr>
          <p:spPr>
            <a:xfrm>
              <a:off x="6" y="0"/>
              <a:ext cx="270" cy="252"/>
            </a:xfrm>
            <a:custGeom>
              <a:avLst/>
              <a:gdLst/>
              <a:ahLst/>
              <a:cxnLst>
                <a:cxn ang="0">
                  <a:pos x="299" y="0"/>
                </a:cxn>
                <a:cxn ang="0">
                  <a:pos x="281" y="0"/>
                </a:cxn>
                <a:cxn ang="0">
                  <a:pos x="120" y="114"/>
                </a:cxn>
                <a:cxn ang="0">
                  <a:pos x="60" y="174"/>
                </a:cxn>
                <a:cxn ang="0">
                  <a:pos x="0" y="234"/>
                </a:cxn>
                <a:cxn ang="0">
                  <a:pos x="0" y="252"/>
                </a:cxn>
                <a:cxn ang="0">
                  <a:pos x="126" y="120"/>
                </a:cxn>
                <a:cxn ang="0">
                  <a:pos x="299" y="0"/>
                </a:cxn>
                <a:cxn ang="0">
                  <a:pos x="299" y="0"/>
                </a:cxn>
              </a:cxnLst>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alpha val="100000"/>
              </a:schemeClr>
            </a:solidFill>
            <a:ln w="9525">
              <a:noFill/>
            </a:ln>
          </p:spPr>
          <p:txBody>
            <a:bodyPr/>
            <a:p>
              <a:endParaRPr lang="en-US"/>
            </a:p>
          </p:txBody>
        </p:sp>
        <p:sp>
          <p:nvSpPr>
            <p:cNvPr id="1044" name="Line 28"/>
            <p:cNvSpPr/>
            <p:nvPr/>
          </p:nvSpPr>
          <p:spPr>
            <a:xfrm>
              <a:off x="1" y="2749"/>
              <a:ext cx="5758" cy="0"/>
            </a:xfrm>
            <a:prstGeom prst="line">
              <a:avLst/>
            </a:prstGeom>
            <a:ln w="15875" cap="flat" cmpd="sng">
              <a:solidFill>
                <a:schemeClr val="bg1"/>
              </a:solidFill>
              <a:prstDash val="solid"/>
              <a:headEnd type="none" w="med" len="med"/>
              <a:tailEnd type="none" w="med" len="med"/>
            </a:ln>
          </p:spPr>
        </p:sp>
        <p:sp>
          <p:nvSpPr>
            <p:cNvPr id="1045" name="Line 29"/>
            <p:cNvSpPr/>
            <p:nvPr/>
          </p:nvSpPr>
          <p:spPr>
            <a:xfrm>
              <a:off x="1" y="2356"/>
              <a:ext cx="5758" cy="0"/>
            </a:xfrm>
            <a:prstGeom prst="line">
              <a:avLst/>
            </a:prstGeom>
            <a:ln w="15875" cap="flat" cmpd="sng">
              <a:solidFill>
                <a:schemeClr val="bg1"/>
              </a:solidFill>
              <a:prstDash val="solid"/>
              <a:headEnd type="none" w="med" len="med"/>
              <a:tailEnd type="none" w="med" len="med"/>
            </a:ln>
          </p:spPr>
        </p:sp>
        <p:sp>
          <p:nvSpPr>
            <p:cNvPr id="1046" name="Line 30"/>
            <p:cNvSpPr/>
            <p:nvPr/>
          </p:nvSpPr>
          <p:spPr>
            <a:xfrm>
              <a:off x="1" y="3142"/>
              <a:ext cx="5758" cy="0"/>
            </a:xfrm>
            <a:prstGeom prst="line">
              <a:avLst/>
            </a:prstGeom>
            <a:ln w="15875" cap="flat" cmpd="sng">
              <a:solidFill>
                <a:schemeClr val="bg2"/>
              </a:solidFill>
              <a:prstDash val="solid"/>
              <a:headEnd type="none" w="med" len="med"/>
              <a:tailEnd type="none" w="med" len="med"/>
            </a:ln>
          </p:spPr>
        </p:sp>
        <p:grpSp>
          <p:nvGrpSpPr>
            <p:cNvPr id="1047" name="Group 31"/>
            <p:cNvGrpSpPr/>
            <p:nvPr/>
          </p:nvGrpSpPr>
          <p:grpSpPr>
            <a:xfrm>
              <a:off x="1" y="392"/>
              <a:ext cx="5758" cy="1571"/>
              <a:chOff x="1" y="392"/>
              <a:chExt cx="5758" cy="1571"/>
            </a:xfrm>
          </p:grpSpPr>
          <p:sp>
            <p:nvSpPr>
              <p:cNvPr id="1050" name="Line 32"/>
              <p:cNvSpPr/>
              <p:nvPr userDrawn="1"/>
            </p:nvSpPr>
            <p:spPr>
              <a:xfrm>
                <a:off x="1" y="784"/>
                <a:ext cx="5758" cy="0"/>
              </a:xfrm>
              <a:prstGeom prst="line">
                <a:avLst/>
              </a:prstGeom>
              <a:ln w="15875" cap="flat" cmpd="sng">
                <a:solidFill>
                  <a:schemeClr val="bg1"/>
                </a:solidFill>
                <a:prstDash val="solid"/>
                <a:headEnd type="none" w="med" len="med"/>
                <a:tailEnd type="none" w="med" len="med"/>
              </a:ln>
            </p:spPr>
          </p:sp>
          <p:sp>
            <p:nvSpPr>
              <p:cNvPr id="1051" name="Line 33"/>
              <p:cNvSpPr/>
              <p:nvPr userDrawn="1"/>
            </p:nvSpPr>
            <p:spPr>
              <a:xfrm>
                <a:off x="1" y="1963"/>
                <a:ext cx="5758" cy="0"/>
              </a:xfrm>
              <a:prstGeom prst="line">
                <a:avLst/>
              </a:prstGeom>
              <a:ln w="15875" cap="flat" cmpd="sng">
                <a:solidFill>
                  <a:schemeClr val="bg1"/>
                </a:solidFill>
                <a:prstDash val="solid"/>
                <a:headEnd type="none" w="med" len="med"/>
                <a:tailEnd type="none" w="med" len="med"/>
              </a:ln>
            </p:spPr>
          </p:sp>
          <p:sp>
            <p:nvSpPr>
              <p:cNvPr id="1052" name="Line 34"/>
              <p:cNvSpPr/>
              <p:nvPr userDrawn="1"/>
            </p:nvSpPr>
            <p:spPr>
              <a:xfrm>
                <a:off x="1" y="1570"/>
                <a:ext cx="5758" cy="0"/>
              </a:xfrm>
              <a:prstGeom prst="line">
                <a:avLst/>
              </a:prstGeom>
              <a:ln w="15875" cap="flat" cmpd="sng">
                <a:solidFill>
                  <a:schemeClr val="bg1"/>
                </a:solidFill>
                <a:prstDash val="solid"/>
                <a:headEnd type="none" w="med" len="med"/>
                <a:tailEnd type="none" w="med" len="med"/>
              </a:ln>
            </p:spPr>
          </p:sp>
          <p:sp>
            <p:nvSpPr>
              <p:cNvPr id="1053" name="Line 35"/>
              <p:cNvSpPr/>
              <p:nvPr userDrawn="1"/>
            </p:nvSpPr>
            <p:spPr>
              <a:xfrm>
                <a:off x="1" y="1177"/>
                <a:ext cx="5758" cy="0"/>
              </a:xfrm>
              <a:prstGeom prst="line">
                <a:avLst/>
              </a:prstGeom>
              <a:ln w="15875" cap="flat" cmpd="sng">
                <a:solidFill>
                  <a:schemeClr val="bg1"/>
                </a:solidFill>
                <a:prstDash val="solid"/>
                <a:headEnd type="none" w="med" len="med"/>
                <a:tailEnd type="none" w="med" len="med"/>
              </a:ln>
            </p:spPr>
          </p:sp>
          <p:sp>
            <p:nvSpPr>
              <p:cNvPr id="1054" name="Line 36"/>
              <p:cNvSpPr/>
              <p:nvPr userDrawn="1"/>
            </p:nvSpPr>
            <p:spPr>
              <a:xfrm>
                <a:off x="1" y="392"/>
                <a:ext cx="5758" cy="0"/>
              </a:xfrm>
              <a:prstGeom prst="line">
                <a:avLst/>
              </a:prstGeom>
              <a:ln w="15875" cap="flat" cmpd="sng">
                <a:solidFill>
                  <a:schemeClr val="bg1"/>
                </a:solidFill>
                <a:prstDash val="solid"/>
                <a:headEnd type="none" w="med" len="med"/>
                <a:tailEnd type="none" w="med" len="med"/>
              </a:ln>
            </p:spPr>
          </p:sp>
        </p:grpSp>
        <p:sp>
          <p:nvSpPr>
            <p:cNvPr id="1048" name="Line 37"/>
            <p:cNvSpPr/>
            <p:nvPr/>
          </p:nvSpPr>
          <p:spPr>
            <a:xfrm>
              <a:off x="1" y="3928"/>
              <a:ext cx="5758" cy="0"/>
            </a:xfrm>
            <a:prstGeom prst="line">
              <a:avLst/>
            </a:prstGeom>
            <a:ln w="15875" cap="flat" cmpd="sng">
              <a:solidFill>
                <a:schemeClr val="bg2"/>
              </a:solidFill>
              <a:prstDash val="solid"/>
              <a:headEnd type="none" w="med" len="med"/>
              <a:tailEnd type="none" w="med" len="med"/>
            </a:ln>
          </p:spPr>
        </p:sp>
        <p:sp>
          <p:nvSpPr>
            <p:cNvPr id="1049" name="Line 38"/>
            <p:cNvSpPr/>
            <p:nvPr/>
          </p:nvSpPr>
          <p:spPr>
            <a:xfrm>
              <a:off x="1" y="3535"/>
              <a:ext cx="5758" cy="0"/>
            </a:xfrm>
            <a:prstGeom prst="line">
              <a:avLst/>
            </a:prstGeom>
            <a:ln w="15875" cap="flat" cmpd="sng">
              <a:solidFill>
                <a:schemeClr val="bg2"/>
              </a:solidFill>
              <a:prstDash val="solid"/>
              <a:headEnd type="none" w="med" len="med"/>
              <a:tailEnd type="none" w="med" len="med"/>
            </a:ln>
          </p:spPr>
        </p:sp>
      </p:grpSp>
      <p:sp>
        <p:nvSpPr>
          <p:cNvPr id="53287" name="Rectangle 39"/>
          <p:cNvSpPr>
            <a:spLocks noGrp="1" noChangeArrowheads="1"/>
          </p:cNvSpPr>
          <p:nvPr>
            <p:ph type="title"/>
          </p:nvPr>
        </p:nvSpPr>
        <p:spPr bwMode="auto">
          <a:xfrm>
            <a:off x="609600" y="277813"/>
            <a:ext cx="10972800" cy="1139825"/>
          </a:xfrm>
          <a:prstGeom prst="rect">
            <a:avLst/>
          </a:prstGeom>
          <a:noFill/>
          <a:ln w="9525">
            <a:noFill/>
            <a:miter lim="800000"/>
          </a:ln>
          <a:effectLst/>
        </p:spPr>
        <p:txBody>
          <a:bodyPr vert="horz" wrap="square" lIns="91440" tIns="45720" rIns="91440" bIns="45720" numCol="1" anchor="ctr" anchorCtr="1" compatLnSpc="1"/>
          <a:lstStyle/>
          <a:p>
            <a:pPr lvl="0"/>
            <a:r>
              <a:rPr lang="en-US"/>
              <a:t>Click to edit Master title style</a:t>
            </a:r>
            <a:endParaRPr lang="en-US"/>
          </a:p>
        </p:txBody>
      </p:sp>
      <p:sp>
        <p:nvSpPr>
          <p:cNvPr id="53288" name="Rectangle 40"/>
          <p:cNvSpPr>
            <a:spLocks noGrp="1" noChangeArrowheads="1"/>
          </p:cNvSpPr>
          <p:nvPr>
            <p:ph type="dt" sz="half" idx="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750">
                <a:effectLst>
                  <a:outerShdw blurRad="38100" dist="38100" dir="2700000" algn="tl">
                    <a:srgbClr val="000000"/>
                  </a:outerShdw>
                </a:effectLs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53289" name="Rectangle 41"/>
          <p:cNvSpPr>
            <a:spLocks noGrp="1" noChangeArrowheads="1"/>
          </p:cNvSpPr>
          <p:nvPr>
            <p:ph type="ftr" sz="quarter" idx="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750">
                <a:effectLst>
                  <a:outerShdw blurRad="38100" dist="38100" dir="2700000" algn="tl">
                    <a:srgbClr val="000000"/>
                  </a:outerShdw>
                </a:effectLs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750" b="0" i="0" u="none" strike="noStrike" kern="1200" cap="none" spc="0" normalizeH="0" baseline="0" noProof="0">
              <a:ln>
                <a:noFill/>
              </a:ln>
              <a:solidFill>
                <a:schemeClr val="tx1"/>
              </a:solidFill>
              <a:effectLst>
                <a:outerShdw blurRad="38100" dist="38100" dir="2700000" algn="tl">
                  <a:srgbClr val="000000"/>
                </a:outerShdw>
              </a:effectLst>
              <a:uLnTx/>
              <a:uFillTx/>
              <a:latin typeface="Verdana" panose="020B0604030504040204" pitchFamily="34" charset="0"/>
              <a:ea typeface="+mn-ea"/>
              <a:cs typeface="+mn-cs"/>
            </a:endParaRPr>
          </a:p>
        </p:txBody>
      </p:sp>
      <p:sp>
        <p:nvSpPr>
          <p:cNvPr id="53290" name="Rectangle 42"/>
          <p:cNvSpPr>
            <a:spLocks noGrp="1" noChangeArrowheads="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t" anchorCtr="0" compatLnSpc="1"/>
          <a:lstStyle>
            <a:lvl1pPr algn="r">
              <a:defRPr sz="700"/>
            </a:lvl1pPr>
          </a:lstStyle>
          <a:p>
            <a:pPr lvl="0" eaLnBrk="1" hangingPunct="1">
              <a:buNone/>
            </a:pPr>
            <a:fld id="{9A0DB2DC-4C9A-4742-B13C-FB6460FD3503}" type="slidenum">
              <a:rPr lang="en-US" altLang="en-US" dirty="0">
                <a:effectLst>
                  <a:outerShdw blurRad="38100" dist="38100" dir="2700000">
                    <a:srgbClr val="C0C0C0"/>
                  </a:outerShdw>
                </a:effectLst>
                <a:latin typeface="Verdana" panose="020B0604030504040204" pitchFamily="34" charset="0"/>
              </a:rPr>
            </a:fld>
            <a:endParaRPr lang="en-US" altLang="en-US" dirty="0">
              <a:effectLst>
                <a:outerShdw blurRad="38100" dist="38100" dir="2700000">
                  <a:srgbClr val="C0C0C0"/>
                </a:outerShdw>
              </a:effectLst>
              <a:latin typeface="Verdana" panose="020B0604030504040204" pitchFamily="34" charset="0"/>
            </a:endParaRPr>
          </a:p>
        </p:txBody>
      </p:sp>
      <p:sp>
        <p:nvSpPr>
          <p:cNvPr id="53291" name="Rectangle 43"/>
          <p:cNvSpPr>
            <a:spLocks noGrp="1" noChangeArrowheads="1"/>
          </p:cNvSpPr>
          <p:nvPr>
            <p:ph type="body" idx="1"/>
          </p:nvPr>
        </p:nvSpPr>
        <p:spPr bwMode="auto">
          <a:xfrm>
            <a:off x="609600" y="1600200"/>
            <a:ext cx="10972800" cy="4530725"/>
          </a:xfrm>
          <a:prstGeom prst="rect">
            <a:avLst/>
          </a:prstGeom>
          <a:noFill/>
          <a:ln w="9525">
            <a:noFill/>
            <a:miter lim="800000"/>
          </a:ln>
          <a:effectLst/>
        </p:spPr>
        <p:txBody>
          <a:bodyPr vert="horz" wrap="square" lIns="91440" tIns="45720" rIns="91440" bIns="45720" numCol="1" anchor="t" anchorCtr="0" compatLnSpc="1"/>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33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300">
          <a:solidFill>
            <a:schemeClr val="tx2"/>
          </a:solidFill>
          <a:effectLst>
            <a:outerShdw blurRad="38100" dist="38100" dir="2700000" algn="tl">
              <a:srgbClr val="000000"/>
            </a:outerShdw>
          </a:effectLst>
          <a:latin typeface="Arial" panose="020B0604020202020204" pitchFamily="34" charset="0"/>
        </a:defRPr>
      </a:lvl2pPr>
      <a:lvl3pPr algn="ctr" rtl="0" eaLnBrk="0" fontAlgn="base" hangingPunct="0">
        <a:spcBef>
          <a:spcPct val="0"/>
        </a:spcBef>
        <a:spcAft>
          <a:spcPct val="0"/>
        </a:spcAft>
        <a:defRPr sz="3300">
          <a:solidFill>
            <a:schemeClr val="tx2"/>
          </a:solidFill>
          <a:effectLst>
            <a:outerShdw blurRad="38100" dist="38100" dir="2700000" algn="tl">
              <a:srgbClr val="000000"/>
            </a:outerShdw>
          </a:effectLst>
          <a:latin typeface="Arial" panose="020B0604020202020204" pitchFamily="34" charset="0"/>
        </a:defRPr>
      </a:lvl3pPr>
      <a:lvl4pPr algn="ctr" rtl="0" eaLnBrk="0" fontAlgn="base" hangingPunct="0">
        <a:spcBef>
          <a:spcPct val="0"/>
        </a:spcBef>
        <a:spcAft>
          <a:spcPct val="0"/>
        </a:spcAft>
        <a:defRPr sz="3300">
          <a:solidFill>
            <a:schemeClr val="tx2"/>
          </a:solidFill>
          <a:effectLst>
            <a:outerShdw blurRad="38100" dist="38100" dir="2700000" algn="tl">
              <a:srgbClr val="000000"/>
            </a:outerShdw>
          </a:effectLst>
          <a:latin typeface="Arial" panose="020B0604020202020204" pitchFamily="34" charset="0"/>
        </a:defRPr>
      </a:lvl4pPr>
      <a:lvl5pPr algn="ctr" rtl="0" eaLnBrk="0" fontAlgn="base" hangingPunct="0">
        <a:spcBef>
          <a:spcPct val="0"/>
        </a:spcBef>
        <a:spcAft>
          <a:spcPct val="0"/>
        </a:spcAft>
        <a:defRPr sz="3300">
          <a:solidFill>
            <a:schemeClr val="tx2"/>
          </a:solidFill>
          <a:effectLst>
            <a:outerShdw blurRad="38100" dist="38100" dir="2700000" algn="tl">
              <a:srgbClr val="000000"/>
            </a:outerShdw>
          </a:effectLst>
          <a:latin typeface="Arial" panose="020B0604020202020204" pitchFamily="34" charset="0"/>
        </a:defRPr>
      </a:lvl5pPr>
      <a:lvl6pPr marL="342900" algn="ctr" rtl="0" fontAlgn="base">
        <a:spcBef>
          <a:spcPct val="0"/>
        </a:spcBef>
        <a:spcAft>
          <a:spcPct val="0"/>
        </a:spcAft>
        <a:defRPr sz="3300">
          <a:solidFill>
            <a:schemeClr val="tx2"/>
          </a:solidFill>
          <a:effectLst>
            <a:outerShdw blurRad="38100" dist="38100" dir="2700000" algn="tl">
              <a:srgbClr val="000000"/>
            </a:outerShdw>
          </a:effectLst>
          <a:latin typeface="Arial" panose="020B0604020202020204" pitchFamily="34" charset="0"/>
        </a:defRPr>
      </a:lvl6pPr>
      <a:lvl7pPr marL="685800" algn="ctr" rtl="0" fontAlgn="base">
        <a:spcBef>
          <a:spcPct val="0"/>
        </a:spcBef>
        <a:spcAft>
          <a:spcPct val="0"/>
        </a:spcAft>
        <a:defRPr sz="3300">
          <a:solidFill>
            <a:schemeClr val="tx2"/>
          </a:solidFill>
          <a:effectLst>
            <a:outerShdw blurRad="38100" dist="38100" dir="2700000" algn="tl">
              <a:srgbClr val="000000"/>
            </a:outerShdw>
          </a:effectLst>
          <a:latin typeface="Arial" panose="020B0604020202020204" pitchFamily="34" charset="0"/>
        </a:defRPr>
      </a:lvl7pPr>
      <a:lvl8pPr marL="1028700" algn="ctr" rtl="0" fontAlgn="base">
        <a:spcBef>
          <a:spcPct val="0"/>
        </a:spcBef>
        <a:spcAft>
          <a:spcPct val="0"/>
        </a:spcAft>
        <a:defRPr sz="3300">
          <a:solidFill>
            <a:schemeClr val="tx2"/>
          </a:solidFill>
          <a:effectLst>
            <a:outerShdw blurRad="38100" dist="38100" dir="2700000" algn="tl">
              <a:srgbClr val="000000"/>
            </a:outerShdw>
          </a:effectLst>
          <a:latin typeface="Arial" panose="020B0604020202020204" pitchFamily="34" charset="0"/>
        </a:defRPr>
      </a:lvl8pPr>
      <a:lvl9pPr marL="1371600" algn="ctr" rtl="0" fontAlgn="base">
        <a:spcBef>
          <a:spcPct val="0"/>
        </a:spcBef>
        <a:spcAft>
          <a:spcPct val="0"/>
        </a:spcAft>
        <a:defRPr sz="3300">
          <a:solidFill>
            <a:schemeClr val="tx2"/>
          </a:solidFill>
          <a:effectLst>
            <a:outerShdw blurRad="38100" dist="38100" dir="2700000" algn="tl">
              <a:srgbClr val="000000"/>
            </a:outerShdw>
          </a:effectLst>
          <a:latin typeface="Arial" panose="020B0604020202020204" pitchFamily="34" charset="0"/>
        </a:defRPr>
      </a:lvl9pPr>
    </p:titleStyle>
    <p:bodyStyle>
      <a:lvl1pPr marL="257175" indent="-257175" algn="l" rtl="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557530" indent="-214630" algn="l" rtl="0" eaLnBrk="0" fontAlgn="base" hangingPunct="0">
        <a:spcBef>
          <a:spcPct val="20000"/>
        </a:spcBef>
        <a:spcAft>
          <a:spcPct val="0"/>
        </a:spcAft>
        <a:buClr>
          <a:schemeClr val="tx1"/>
        </a:buClr>
        <a:buChar char="•"/>
        <a:defRPr sz="2100">
          <a:solidFill>
            <a:schemeClr val="tx1"/>
          </a:solidFill>
          <a:effectLst>
            <a:outerShdw blurRad="38100" dist="38100" dir="2700000" algn="tl">
              <a:srgbClr val="000000"/>
            </a:outerShdw>
          </a:effectLst>
          <a:latin typeface="+mn-lt"/>
        </a:defRPr>
      </a:lvl2pPr>
      <a:lvl3pPr marL="857250" indent="-171450" algn="l" rtl="0" eaLnBrk="0" fontAlgn="base" hangingPunct="0">
        <a:spcBef>
          <a:spcPct val="20000"/>
        </a:spcBef>
        <a:spcAft>
          <a:spcPct val="0"/>
        </a:spcAft>
        <a:buClr>
          <a:schemeClr val="accent2"/>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mn-lt"/>
        </a:defRPr>
      </a:lvl3pPr>
      <a:lvl4pPr marL="1200150" indent="-171450" algn="l" rtl="0" eaLnBrk="0" fontAlgn="base" hangingPunct="0">
        <a:spcBef>
          <a:spcPct val="20000"/>
        </a:spcBef>
        <a:spcAft>
          <a:spcPct val="0"/>
        </a:spcAft>
        <a:buClr>
          <a:schemeClr val="tx2"/>
        </a:buClr>
        <a:buChar char="•"/>
        <a:defRPr sz="1500">
          <a:solidFill>
            <a:schemeClr val="tx1"/>
          </a:solidFill>
          <a:effectLst>
            <a:outerShdw blurRad="38100" dist="38100" dir="2700000" algn="tl">
              <a:srgbClr val="000000"/>
            </a:outerShdw>
          </a:effectLst>
          <a:latin typeface="+mn-lt"/>
        </a:defRPr>
      </a:lvl4pPr>
      <a:lvl5pPr marL="1543050" indent="-171450" algn="l" rtl="0" eaLnBrk="0" fontAlgn="base" hangingPunct="0">
        <a:spcBef>
          <a:spcPct val="20000"/>
        </a:spcBef>
        <a:spcAft>
          <a:spcPct val="0"/>
        </a:spcAft>
        <a:buClr>
          <a:schemeClr val="folHlink"/>
        </a:buClr>
        <a:buSzPct val="60000"/>
        <a:buFont typeface="Wingdings" panose="05000000000000000000" pitchFamily="2" charset="2"/>
        <a:buChar char="n"/>
        <a:defRPr sz="1500">
          <a:solidFill>
            <a:schemeClr val="tx1"/>
          </a:solidFill>
          <a:effectLst>
            <a:outerShdw blurRad="38100" dist="38100" dir="2700000" algn="tl">
              <a:srgbClr val="000000"/>
            </a:outerShdw>
          </a:effectLst>
          <a:latin typeface="+mn-lt"/>
        </a:defRPr>
      </a:lvl5pPr>
      <a:lvl6pPr marL="1885950" indent="-171450" algn="l" rtl="0" fontAlgn="base">
        <a:spcBef>
          <a:spcPct val="20000"/>
        </a:spcBef>
        <a:spcAft>
          <a:spcPct val="0"/>
        </a:spcAft>
        <a:buClr>
          <a:schemeClr val="folHlink"/>
        </a:buClr>
        <a:buSzPct val="60000"/>
        <a:buFont typeface="Wingdings" panose="05000000000000000000" pitchFamily="2" charset="2"/>
        <a:buChar char="n"/>
        <a:defRPr sz="1500">
          <a:solidFill>
            <a:schemeClr val="tx1"/>
          </a:solidFill>
          <a:effectLst>
            <a:outerShdw blurRad="38100" dist="38100" dir="2700000" algn="tl">
              <a:srgbClr val="000000"/>
            </a:outerShdw>
          </a:effectLst>
          <a:latin typeface="+mn-lt"/>
        </a:defRPr>
      </a:lvl6pPr>
      <a:lvl7pPr marL="2228850" indent="-171450" algn="l" rtl="0" fontAlgn="base">
        <a:spcBef>
          <a:spcPct val="20000"/>
        </a:spcBef>
        <a:spcAft>
          <a:spcPct val="0"/>
        </a:spcAft>
        <a:buClr>
          <a:schemeClr val="folHlink"/>
        </a:buClr>
        <a:buSzPct val="60000"/>
        <a:buFont typeface="Wingdings" panose="05000000000000000000" pitchFamily="2" charset="2"/>
        <a:buChar char="n"/>
        <a:defRPr sz="1500">
          <a:solidFill>
            <a:schemeClr val="tx1"/>
          </a:solidFill>
          <a:effectLst>
            <a:outerShdw blurRad="38100" dist="38100" dir="2700000" algn="tl">
              <a:srgbClr val="000000"/>
            </a:outerShdw>
          </a:effectLst>
          <a:latin typeface="+mn-lt"/>
        </a:defRPr>
      </a:lvl7pPr>
      <a:lvl8pPr marL="2571750" indent="-171450" algn="l" rtl="0" fontAlgn="base">
        <a:spcBef>
          <a:spcPct val="20000"/>
        </a:spcBef>
        <a:spcAft>
          <a:spcPct val="0"/>
        </a:spcAft>
        <a:buClr>
          <a:schemeClr val="folHlink"/>
        </a:buClr>
        <a:buSzPct val="60000"/>
        <a:buFont typeface="Wingdings" panose="05000000000000000000" pitchFamily="2" charset="2"/>
        <a:buChar char="n"/>
        <a:defRPr sz="1500">
          <a:solidFill>
            <a:schemeClr val="tx1"/>
          </a:solidFill>
          <a:effectLst>
            <a:outerShdw blurRad="38100" dist="38100" dir="2700000" algn="tl">
              <a:srgbClr val="000000"/>
            </a:outerShdw>
          </a:effectLst>
          <a:latin typeface="+mn-lt"/>
        </a:defRPr>
      </a:lvl8pPr>
      <a:lvl9pPr marL="2914650" indent="-171450" algn="l" rtl="0" fontAlgn="base">
        <a:spcBef>
          <a:spcPct val="20000"/>
        </a:spcBef>
        <a:spcAft>
          <a:spcPct val="0"/>
        </a:spcAft>
        <a:buClr>
          <a:schemeClr val="folHlink"/>
        </a:buClr>
        <a:buSzPct val="60000"/>
        <a:buFont typeface="Wingdings" panose="05000000000000000000" pitchFamily="2" charset="2"/>
        <a:buChar char="n"/>
        <a:defRPr sz="1500">
          <a:solidFill>
            <a:schemeClr val="tx1"/>
          </a:solidFill>
          <a:effectLst>
            <a:outerShdw blurRad="38100" dist="38100" dir="2700000" algn="tl">
              <a:srgbClr val="000000"/>
            </a:outerShdw>
          </a:effectLst>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1"/>
          <p:cNvSpPr>
            <a:spLocks noChangeArrowheads="1"/>
          </p:cNvSpPr>
          <p:nvPr/>
        </p:nvSpPr>
        <p:spPr bwMode="auto">
          <a:xfrm>
            <a:off x="2209800" y="914400"/>
            <a:ext cx="8001000" cy="2922905"/>
          </a:xfrm>
          <a:prstGeom prst="rect">
            <a:avLst/>
          </a:prstGeom>
          <a:noFill/>
          <a:ln w="9525">
            <a:noFill/>
            <a:miter lim="800000"/>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AU" altLang="en-US" sz="32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AU" altLang="en-US" sz="32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God, Why Do You Love Us </a:t>
            </a:r>
            <a:endParaRPr kumimoji="0" lang="en-AU" altLang="en-US" sz="32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AU" altLang="en-US" sz="32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So Much?</a:t>
            </a:r>
            <a:endParaRPr kumimoji="0" lang="en-AU" altLang="en-US" sz="32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en-AU" altLang="en-US" sz="32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sz="28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1)</a:t>
            </a:r>
            <a:r>
              <a:rPr kumimoji="0" lang="en-AU" altLang="en-US" sz="28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We are fearfully </a:t>
            </a:r>
            <a:endParaRPr kumimoji="0" lang="en-AU" altLang="en-US" sz="28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AU" altLang="en-US" sz="28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and wonderfully made</a:t>
            </a:r>
            <a:endParaRPr kumimoji="0" lang="en-AU" altLang="en-US" sz="28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1"/>
          <p:cNvSpPr>
            <a:spLocks noChangeArrowheads="1"/>
          </p:cNvSpPr>
          <p:nvPr/>
        </p:nvSpPr>
        <p:spPr bwMode="auto">
          <a:xfrm>
            <a:off x="1828800" y="685800"/>
            <a:ext cx="8496300" cy="5519420"/>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The soul is the control centre. It is where decisions are made</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It is who we are</a:t>
            </a:r>
            <a:endParaRPr kumimoji="0" lang="en-US"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endParaRPr kumimoji="0" lang="en-US"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In order for the Spirit to </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lead</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the soul must give its consent. God</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will not, and </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Satan can</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not,</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do anything without the consent of the will</a:t>
            </a:r>
            <a:endParaRPr kumimoji="0" lang="en-US"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endParaRPr kumimoji="0" lang="en-US"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The Spirit of God, if allowed, will </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fill</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every part of our soul - </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enlightening our </a:t>
            </a:r>
            <a:r>
              <a:rPr kumimoji="0" lang="en-US" sz="2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understanding</a:t>
            </a:r>
            <a:r>
              <a:rPr kumimoji="0" lang="en-AU" altLang="en-US" sz="2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with the truth,</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leading </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us</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to say ‘yes’ to the truth with </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our</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a:t>
            </a:r>
            <a:r>
              <a:rPr kumimoji="0" lang="en-US" sz="2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will</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and moving </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our</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a:t>
            </a:r>
            <a:r>
              <a:rPr kumimoji="0" lang="en-US" sz="2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emotions</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to obey this leading with all </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our</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heart</a:t>
            </a:r>
            <a:endParaRPr kumimoji="0" lang="en-US"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endParaRPr kumimoji="0" lang="en-US"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The divine</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order for the soul - mind, will, emotions</a:t>
            </a:r>
            <a:endPar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1"/>
          <p:cNvSpPr>
            <a:spLocks noChangeArrowheads="1"/>
          </p:cNvSpPr>
          <p:nvPr/>
        </p:nvSpPr>
        <p:spPr bwMode="auto">
          <a:xfrm>
            <a:off x="1752600" y="914400"/>
            <a:ext cx="8496300" cy="4780915"/>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The soul is joined, on one hand to the body so that it can experience and express life on earth </a:t>
            </a:r>
            <a:endParaRPr kumimoji="0"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endParaRPr kumimoji="0"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Animals also have souls. But the human soul is far superior </a:t>
            </a:r>
            <a:r>
              <a:rPr kumimoji="0" lang="en-AU"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becaue it </a:t>
            </a:r>
            <a:r>
              <a:rPr kumimoji="0"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is joined </a:t>
            </a:r>
            <a:r>
              <a:rPr kumimoji="0" lang="en-AU"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also </a:t>
            </a:r>
            <a:r>
              <a:rPr kumimoji="0"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to our spirit </a:t>
            </a:r>
            <a:r>
              <a:rPr kumimoji="0" lang="en-AU"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so </a:t>
            </a:r>
            <a:r>
              <a:rPr kumimoji="0"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that we can commune with God, and also continue in existence after the body dies </a:t>
            </a:r>
            <a:endParaRPr kumimoji="0"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endParaRPr kumimoji="0"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The body and soul may be separated, but not the soul and the spirit</a:t>
            </a:r>
            <a:endParaRPr kumimoji="0"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endParaRPr kumimoji="0"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lang="en-AU"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When the soul of the believer leaves the body at death, it goes to be with the Lord</a:t>
            </a:r>
            <a:endParaRPr kumimoji="0" lang="en-AU"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Rectangle 1"/>
          <p:cNvSpPr/>
          <p:nvPr/>
        </p:nvSpPr>
        <p:spPr>
          <a:xfrm>
            <a:off x="1600200" y="228600"/>
            <a:ext cx="9384030" cy="6173470"/>
          </a:xfrm>
          <a:prstGeom prst="rect">
            <a:avLst/>
          </a:prstGeom>
        </p:spPr>
        <p:txBody>
          <a:bodyPr>
            <a:noAutofit/>
          </a:bodyPr>
          <a:lstStyle/>
          <a:p>
            <a:pPr marR="0" lvl="0" algn="ctr" defTabSz="914400" rtl="0" eaLnBrk="0" fontAlgn="base" latinLnBrk="0" hangingPunct="0">
              <a:lnSpc>
                <a:spcPct val="100000"/>
              </a:lnSpc>
              <a:spcBef>
                <a:spcPct val="0"/>
              </a:spcBef>
              <a:spcAft>
                <a:spcPct val="0"/>
              </a:spcAft>
              <a:buClrTx/>
              <a:buSzTx/>
              <a:buFont typeface="Wingdings" panose="05000000000000000000" charset="0"/>
              <a:defRPr/>
            </a:pPr>
            <a:endParaRPr kumimoji="0" lang="en-AU" altLang="en-US" sz="2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ctr" defTabSz="914400" rtl="0" eaLnBrk="0" fontAlgn="base" latinLnBrk="0" hangingPunct="0">
              <a:lnSpc>
                <a:spcPct val="100000"/>
              </a:lnSpc>
              <a:spcBef>
                <a:spcPct val="0"/>
              </a:spcBef>
              <a:spcAft>
                <a:spcPct val="0"/>
              </a:spcAft>
              <a:buClrTx/>
              <a:buSzTx/>
              <a:buFont typeface="Wingdings" panose="05000000000000000000" charset="0"/>
              <a:defRPr/>
            </a:pPr>
            <a:endParaRPr kumimoji="0" lang="en-AU" altLang="en-US" sz="2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ctr" defTabSz="914400" rtl="0" eaLnBrk="0" fontAlgn="base" latinLnBrk="0" hangingPunct="0">
              <a:lnSpc>
                <a:spcPct val="100000"/>
              </a:lnSpc>
              <a:spcBef>
                <a:spcPct val="0"/>
              </a:spcBef>
              <a:spcAft>
                <a:spcPct val="0"/>
              </a:spcAft>
              <a:buClrTx/>
              <a:buSzTx/>
              <a:buFont typeface="Wingdings" panose="05000000000000000000" charset="0"/>
              <a:defRPr/>
            </a:pPr>
            <a:r>
              <a:rPr kumimoji="0" lang="en-AU" altLang="en-US" sz="2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The Fall</a:t>
            </a:r>
            <a:endParaRPr kumimoji="0" lang="en-AU" altLang="en-US" sz="2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charset="0"/>
              <a:buChar char="ü"/>
              <a:defRPr/>
            </a:pP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All temptation is an attempt to get us to act independently of God. Partaking of the</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tree of the knowledge of good </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and evil resulted in </a:t>
            </a:r>
            <a:r>
              <a:rPr kumimoji="0" lang="en-AU"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this</a:t>
            </a:r>
            <a:endParaRPr kumimoji="0" lang="en-US"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0"/>
              </a:spcBef>
              <a:spcAft>
                <a:spcPct val="0"/>
              </a:spcAft>
              <a:buClrTx/>
              <a:buSzTx/>
              <a:buFont typeface="Wingdings" panose="05000000000000000000" charset="0"/>
              <a:defRPr/>
            </a:pPr>
            <a:endParaRPr kumimoji="0" lang="en-US"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charset="0"/>
              <a:buChar char="ü"/>
              <a:defRPr/>
            </a:pP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Satan</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tempted Adam and Eve with fruit which was good for food (the lust of the flesh), good to the eyes (the lust of the eyes), and a tree to be desired to make one wise (the pride of life)</a:t>
            </a:r>
            <a:endPar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charset="0"/>
              <a:buChar char="ü"/>
              <a:defRPr/>
            </a:pPr>
            <a:endPar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charset="0"/>
              <a:buChar char="ü"/>
              <a:defRPr/>
            </a:pP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He accessed them through the body (senses), then the soul, and when the soul acted independently of the spirit it died, i.e. God vacated it</a:t>
            </a:r>
            <a:endParaRPr kumimoji="0" lang="en-US"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0"/>
              </a:spcBef>
              <a:spcAft>
                <a:spcPct val="0"/>
              </a:spcAft>
              <a:buClrTx/>
              <a:buSzTx/>
              <a:buFont typeface="Wingdings" panose="05000000000000000000" charset="0"/>
              <a:defRPr/>
            </a:pPr>
            <a:endParaRPr kumimoji="0" lang="en-US" sz="22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Rectangle 1"/>
          <p:cNvSpPr/>
          <p:nvPr/>
        </p:nvSpPr>
        <p:spPr>
          <a:xfrm>
            <a:off x="1600200" y="685800"/>
            <a:ext cx="9384030" cy="5009515"/>
          </a:xfrm>
          <a:prstGeom prst="rect">
            <a:avLst/>
          </a:prstGeom>
        </p:spPr>
        <p:txBody>
          <a:bodyPr>
            <a:noAutofit/>
          </a:bodyPr>
          <a:lstStyle/>
          <a:p>
            <a:pPr marR="0" lvl="0" algn="ctr" defTabSz="914400" rtl="0" eaLnBrk="0" fontAlgn="base" latinLnBrk="0" hangingPunct="0">
              <a:lnSpc>
                <a:spcPct val="100000"/>
              </a:lnSpc>
              <a:spcBef>
                <a:spcPct val="0"/>
              </a:spcBef>
              <a:spcAft>
                <a:spcPct val="0"/>
              </a:spcAft>
              <a:buClrTx/>
              <a:buSzTx/>
              <a:buFont typeface="Wingdings" panose="05000000000000000000" charset="0"/>
              <a:defRPr/>
            </a:pPr>
            <a:endPar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ctr" defTabSz="914400" rtl="0" eaLnBrk="0" fontAlgn="base" latinLnBrk="0" hangingPunct="0">
              <a:lnSpc>
                <a:spcPct val="100000"/>
              </a:lnSpc>
              <a:spcBef>
                <a:spcPct val="0"/>
              </a:spcBef>
              <a:spcAft>
                <a:spcPct val="0"/>
              </a:spcAft>
              <a:buClrTx/>
              <a:buSzTx/>
              <a:buFont typeface="Wingdings" panose="05000000000000000000" charset="0"/>
              <a:defRPr/>
            </a:pP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I</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ntellect is not the </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key to understanding</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truth </a:t>
            </a:r>
            <a:endPar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ctr" defTabSz="914400" rtl="0" eaLnBrk="0" fontAlgn="base" latinLnBrk="0" hangingPunct="0">
              <a:lnSpc>
                <a:spcPct val="100000"/>
              </a:lnSpc>
              <a:spcBef>
                <a:spcPct val="0"/>
              </a:spcBef>
              <a:spcAft>
                <a:spcPct val="0"/>
              </a:spcAft>
              <a:buClrTx/>
              <a:buSzTx/>
              <a:buFont typeface="Wingdings" panose="05000000000000000000" charset="0"/>
              <a:defRPr/>
            </a:pPr>
            <a:endPar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ctr" defTabSz="914400" rtl="0" eaLnBrk="0" fontAlgn="base" latinLnBrk="0" hangingPunct="0">
              <a:lnSpc>
                <a:spcPct val="100000"/>
              </a:lnSpc>
              <a:spcBef>
                <a:spcPct val="0"/>
              </a:spcBef>
              <a:spcAft>
                <a:spcPct val="0"/>
              </a:spcAft>
              <a:buClrTx/>
              <a:buSzTx/>
              <a:buFont typeface="Wingdings" panose="05000000000000000000" charset="0"/>
              <a:defRPr/>
            </a:pP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Some people are exceedingly intellectual, yet in gross </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ignorance and </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error</a:t>
            </a:r>
            <a:endPar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ctr" defTabSz="914400" rtl="0" eaLnBrk="0" fontAlgn="base" latinLnBrk="0" hangingPunct="0">
              <a:lnSpc>
                <a:spcPct val="100000"/>
              </a:lnSpc>
              <a:spcBef>
                <a:spcPct val="0"/>
              </a:spcBef>
              <a:spcAft>
                <a:spcPct val="0"/>
              </a:spcAft>
              <a:buClrTx/>
              <a:buSzTx/>
              <a:buFont typeface="Wingdings" panose="05000000000000000000" charset="0"/>
              <a:defRPr/>
            </a:pPr>
            <a:endPar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ctr" defTabSz="914400" rtl="0" eaLnBrk="0" fontAlgn="base" latinLnBrk="0" hangingPunct="0">
              <a:lnSpc>
                <a:spcPct val="100000"/>
              </a:lnSpc>
              <a:spcBef>
                <a:spcPct val="0"/>
              </a:spcBef>
              <a:spcAft>
                <a:spcPct val="0"/>
              </a:spcAft>
              <a:buClrTx/>
              <a:buSzTx/>
              <a:buFont typeface="Wingdings" panose="05000000000000000000" charset="0"/>
              <a:defRPr/>
            </a:pP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Others are not well eductaed or intellectually inclined, but have great spiritual insight and wisdom</a:t>
            </a:r>
            <a:endPar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ctr" defTabSz="914400" rtl="0" eaLnBrk="0" fontAlgn="base" latinLnBrk="0" hangingPunct="0">
              <a:lnSpc>
                <a:spcPct val="100000"/>
              </a:lnSpc>
              <a:spcBef>
                <a:spcPct val="0"/>
              </a:spcBef>
              <a:spcAft>
                <a:spcPct val="0"/>
              </a:spcAft>
              <a:buClrTx/>
              <a:buSzTx/>
              <a:buFont typeface="Wingdings" panose="05000000000000000000" charset="0"/>
              <a:defRPr/>
            </a:pPr>
            <a:endPar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ctr" defTabSz="914400" rtl="0" eaLnBrk="0" fontAlgn="base" latinLnBrk="0" hangingPunct="0">
              <a:lnSpc>
                <a:spcPct val="100000"/>
              </a:lnSpc>
              <a:spcBef>
                <a:spcPct val="0"/>
              </a:spcBef>
              <a:spcAft>
                <a:spcPct val="0"/>
              </a:spcAft>
              <a:buClrTx/>
              <a:buSzTx/>
              <a:buFont typeface="Wingdings" panose="05000000000000000000" charset="0"/>
              <a:defRPr/>
            </a:pPr>
            <a:r>
              <a:rPr kumimoji="0" 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‘But the natural man does not receive the things of the Spirit of God, for they are foolishness to him; nor can he </a:t>
            </a:r>
            <a:r>
              <a:rPr kumimoji="0" lang="en-AU" alt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know them, </a:t>
            </a:r>
            <a:r>
              <a:rPr kumimoji="0" 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because they are spiritually discerned’ </a:t>
            </a:r>
            <a:endParaRPr kumimoji="0" 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ctr" defTabSz="914400" rtl="0" eaLnBrk="0" fontAlgn="base" latinLnBrk="0" hangingPunct="0">
              <a:lnSpc>
                <a:spcPct val="100000"/>
              </a:lnSpc>
              <a:spcBef>
                <a:spcPct val="0"/>
              </a:spcBef>
              <a:spcAft>
                <a:spcPct val="0"/>
              </a:spcAft>
              <a:buClrTx/>
              <a:buSzTx/>
              <a:buFont typeface="Wingdings" panose="05000000000000000000" charset="0"/>
              <a:defRPr/>
            </a:pP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(1 Cor.2:14)</a:t>
            </a:r>
            <a:endParaRPr kumimoji="0" lang="en-US"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charset="0"/>
              <a:buChar char="ü"/>
              <a:defRPr/>
            </a:pPr>
            <a:endParaRPr kumimoji="0" lang="en-US"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0"/>
              </a:spcBef>
              <a:spcAft>
                <a:spcPct val="0"/>
              </a:spcAft>
              <a:buClrTx/>
              <a:buSzTx/>
              <a:buFont typeface="Wingdings" panose="05000000000000000000" charset="0"/>
              <a:defRPr/>
            </a:pPr>
            <a:endParaRPr kumimoji="0" lang="en-US" sz="22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1"/>
          <p:cNvSpPr>
            <a:spLocks noChangeArrowheads="1"/>
          </p:cNvSpPr>
          <p:nvPr/>
        </p:nvSpPr>
        <p:spPr bwMode="auto">
          <a:xfrm>
            <a:off x="1676400" y="152400"/>
            <a:ext cx="8839200" cy="6627495"/>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J</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ust as God had warned (Gen.2:17)</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man</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died spiritually, yet still live</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d</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physically. The spirit </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did</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not cease to exist, but it </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died</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God </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wa</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s no</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longer</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there</a:t>
            </a:r>
            <a:endParaRPr kumimoji="0" lang="en-US"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endParaRPr kumimoji="0" lang="en-US"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Fallen </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humanity</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is now </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under the control of the flesh, i.e. the soul disconnected from the spirit</a:t>
            </a: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acting in union with the body</a:t>
            </a:r>
            <a:endParaRPr kumimoji="0" lang="en-US"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endParaRPr kumimoji="0" lang="en-US"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lang="en-AU" alt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Jude described false teachers this way: </a:t>
            </a:r>
            <a:r>
              <a:rPr kumimoji="0" 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‘These are sensual persons, who cause divisions, not having the Spirit’</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(Jude 19).</a:t>
            </a:r>
            <a:r>
              <a:rPr kumimoji="0" 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‘But these speak evil of whatever they do not know; and whatever they know naturally, like brute beasts, in these things they corrupt themselves’</a:t>
            </a:r>
            <a:r>
              <a:rPr kumimoji="0" lang="en-US" sz="2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(Jude 12)</a:t>
            </a:r>
            <a:endParaRPr kumimoji="0" lang="en-US"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endParaRPr kumimoji="0" lang="en-US"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‘A man who is in honor, yet does not understand, is like the beasts that perish’ </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(Psa.49:20) </a:t>
            </a:r>
            <a:endPar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6" name="Rectangle 8"/>
          <p:cNvSpPr>
            <a:spLocks noGrp="1" noChangeArrowheads="1"/>
          </p:cNvSpPr>
          <p:nvPr>
            <p:ph type="ctrTitle" sz="quarter"/>
          </p:nvPr>
        </p:nvSpPr>
        <p:spPr>
          <a:xfrm>
            <a:off x="1676400" y="2057400"/>
            <a:ext cx="8763000" cy="4438650"/>
          </a:xfrm>
        </p:spPr>
        <p:txBody>
          <a:bodyPr vert="horz" wrap="square" lIns="91440" tIns="45720" rIns="91440" bIns="45720" numCol="1" anchor="b" anchorCtr="1"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AU" altLang="en-US" sz="2400" b="1" u="none" strike="noStrike" kern="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Redemption</a:t>
            </a:r>
            <a:br>
              <a:rPr kumimoji="0" lang="en-AU" altLang="en-US" sz="2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r>
              <a:rPr kumimoji="0" lang="en-US" sz="2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It is the soul that sins, it is the soul that must be redeemed </a:t>
            </a:r>
            <a:br>
              <a:rPr kumimoji="0" lang="en-US" sz="1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br>
              <a:rPr kumimoji="0" lang="en-US" sz="1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r>
              <a:rPr kumimoji="0" lang="en-US" sz="2400" b="1" i="1" u="none" strike="noStrike" kern="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‘Shall I give the firstborn for my transgression, the fruit of my body for the sin of my </a:t>
            </a:r>
            <a:r>
              <a:rPr kumimoji="0" lang="en-US" sz="2400" b="1" i="1" u="sng" strike="noStrike" kern="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soul</a:t>
            </a:r>
            <a:r>
              <a:rPr kumimoji="0" lang="en-US" sz="2400" b="1" i="1" u="none" strike="noStrike" kern="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a:t>
            </a:r>
            <a:r>
              <a:rPr kumimoji="0" lang="en-US" sz="2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 (Mic.6:7)</a:t>
            </a:r>
            <a:br>
              <a:rPr kumimoji="0" lang="en-US" sz="1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br>
              <a:rPr kumimoji="0" lang="en-US" sz="1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r>
              <a:rPr kumimoji="0" lang="en-US" sz="2400" b="1" i="1" u="none" strike="noStrike" kern="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‘For the life of the flesh is in the blood, and I have given it to you upon the altar to make atonement for your </a:t>
            </a:r>
            <a:r>
              <a:rPr kumimoji="0" lang="en-US" sz="2400" b="1" i="1" u="sng" strike="noStrike" kern="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souls</a:t>
            </a:r>
            <a:r>
              <a:rPr kumimoji="0" lang="en-US" sz="2400" b="1" i="1" u="none" strike="noStrike" kern="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 for it is the blood that makes atonement for the </a:t>
            </a:r>
            <a:r>
              <a:rPr kumimoji="0" lang="en-US" sz="2400" b="1" i="1" u="sng" strike="noStrike" kern="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soul</a:t>
            </a:r>
            <a:r>
              <a:rPr kumimoji="0" lang="en-US" sz="2400" b="1" i="1" u="none" strike="noStrike" kern="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a:t>
            </a:r>
            <a:r>
              <a:rPr kumimoji="0" lang="en-US" sz="2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 (Lev.17:11)</a:t>
            </a:r>
            <a:br>
              <a:rPr kumimoji="0" lang="en-US" sz="1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br>
              <a:rPr kumimoji="0" lang="en-US" sz="1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r>
              <a:rPr kumimoji="0" lang="en-AU" altLang="en-US" sz="2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The soul </a:t>
            </a:r>
            <a:r>
              <a:rPr kumimoji="0" lang="en-US" sz="2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c</a:t>
            </a:r>
            <a:r>
              <a:rPr kumimoji="0" lang="en-AU" altLang="en-US" sz="2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ould</a:t>
            </a:r>
            <a:r>
              <a:rPr kumimoji="0" lang="en-US" sz="2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 only be </a:t>
            </a:r>
            <a:r>
              <a:rPr kumimoji="0" lang="en-AU" altLang="en-US" sz="2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redeemed </a:t>
            </a:r>
            <a:r>
              <a:rPr kumimoji="0" lang="en-US" sz="2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by a soul </a:t>
            </a:r>
            <a:br>
              <a:rPr kumimoji="0" lang="en-US" sz="1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br>
              <a:rPr kumimoji="0" lang="en-US" sz="1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r>
              <a:rPr kumimoji="0" lang="en-US" sz="2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Yet, man has disqualified himself as a </a:t>
            </a:r>
            <a:r>
              <a:rPr kumimoji="0" lang="en-AU" altLang="en-US" sz="2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s</a:t>
            </a:r>
            <a:r>
              <a:rPr kumimoji="0" lang="en-US" sz="2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aviour because he is the problem</a:t>
            </a:r>
            <a:br>
              <a:rPr kumimoji="0" lang="en-US" sz="2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br>
              <a:rPr kumimoji="0" lang="en-US" sz="1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r>
              <a:rPr kumimoji="0" lang="en-US" sz="2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We need a new man</a:t>
            </a:r>
            <a:endParaRPr kumimoji="0" lang="en-US" sz="2400" b="1" u="none"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6" name="Rectangle 8"/>
          <p:cNvSpPr>
            <a:spLocks noGrp="1" noChangeArrowheads="1"/>
          </p:cNvSpPr>
          <p:nvPr>
            <p:ph type="ctrTitle" sz="quarter"/>
          </p:nvPr>
        </p:nvSpPr>
        <p:spPr>
          <a:xfrm>
            <a:off x="1714500" y="2971800"/>
            <a:ext cx="8972550" cy="3600450"/>
          </a:xfrm>
        </p:spPr>
        <p:txBody>
          <a:bodyPr vert="horz" wrap="square" lIns="91440" tIns="45720" rIns="91440" bIns="45720" numCol="1" anchor="b" anchorCtr="1"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400" b="1" u="none"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 Jesus </a:t>
            </a:r>
            <a:r>
              <a:rPr kumimoji="0" lang="en-AU" altLang="en-US" sz="2400" b="1" u="none"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came in a human body with a human nature</a:t>
            </a:r>
            <a:br>
              <a:rPr kumimoji="0" lang="en-US" sz="1400" b="1" u="none"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br>
              <a:rPr kumimoji="0" lang="en-US" sz="1400" b="1" i="1" u="none" strike="noStrike" kern="0" cap="none" spc="0" normalizeH="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r>
              <a:rPr kumimoji="0" lang="en-US" sz="2400" b="1" i="1" u="none" strike="noStrike" kern="0" cap="none" spc="0" normalizeH="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‘Yet it pleased the Lord to bruise Him; He has put Him to grief. When You make His </a:t>
            </a:r>
            <a:r>
              <a:rPr kumimoji="0" lang="en-US" sz="2400" b="1" i="1" u="sng" strike="noStrike" kern="0" cap="none" spc="0" normalizeH="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soul</a:t>
            </a:r>
            <a:r>
              <a:rPr kumimoji="0" lang="en-US" sz="2400" b="1" i="1" u="none" strike="noStrike" kern="0" cap="none" spc="0" normalizeH="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 an offering for sin, He shall see His seed, He shall prolong His days, and the pleasure of the Lord shall prosper in His hand. He shall see the labor of His </a:t>
            </a:r>
            <a:r>
              <a:rPr kumimoji="0" lang="en-US" sz="2400" b="1" i="1" u="sng" strike="noStrike" kern="0" cap="none" spc="0" normalizeH="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soul</a:t>
            </a:r>
            <a:r>
              <a:rPr kumimoji="0" lang="en-US" sz="2400" b="1" i="1" u="none" strike="noStrike" kern="0" cap="none" spc="0" normalizeH="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 and be satisfied. By His knowledge My righteous Servant shall justify many, for He shall bear their iniquities. Therefore I will divide Him a portion with the great, and He shall divide the spoil with the strong, because He poured out His </a:t>
            </a:r>
            <a:r>
              <a:rPr kumimoji="0" lang="en-US" sz="2400" b="1" i="1" u="sng" strike="noStrike" kern="0" cap="none" spc="0" normalizeH="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soul</a:t>
            </a:r>
            <a:r>
              <a:rPr kumimoji="0" lang="en-US" sz="2400" b="1" i="1" u="none" strike="noStrike" kern="0" cap="none" spc="0" normalizeH="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 unto death, and He was numbered with the transgressors, and He bore the sin of many, and made intercession for the transgressor’ </a:t>
            </a:r>
            <a:br>
              <a:rPr kumimoji="0" lang="en-US" sz="2400" b="1" i="1" u="none" strike="noStrike" kern="0" cap="none" spc="0" normalizeH="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r>
              <a:rPr kumimoji="0" lang="en-US" sz="2400" b="1" u="none"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(Isa.53:10-12)</a:t>
            </a:r>
            <a:endParaRPr kumimoji="0" lang="en-US" sz="2400" b="1" u="none"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6" name="Rectangle 8"/>
          <p:cNvSpPr>
            <a:spLocks noGrp="1" noChangeArrowheads="1"/>
          </p:cNvSpPr>
          <p:nvPr>
            <p:ph type="ctrTitle" sz="quarter"/>
          </p:nvPr>
        </p:nvSpPr>
        <p:spPr>
          <a:xfrm>
            <a:off x="1828800" y="914400"/>
            <a:ext cx="8763635" cy="4895850"/>
          </a:xfrm>
        </p:spPr>
        <p:txBody>
          <a:bodyPr vert="horz" wrap="square" lIns="91440" tIns="45720" rIns="91440" bIns="45720" numCol="1" anchor="b" anchorCtr="1"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400" b="1"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The fall of man was</a:t>
            </a:r>
            <a:r>
              <a:rPr kumimoji="0" lang="en-AU" altLang="en-US" sz="2400" b="1"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 the result of</a:t>
            </a:r>
            <a:r>
              <a:rPr kumimoji="0" lang="en-US" sz="2400" b="1"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 man seeking to become wise by partaking of the tree of the knowledge of good and evil</a:t>
            </a:r>
            <a:br>
              <a:rPr kumimoji="0" lang="en-US" sz="2400" b="1"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br>
              <a:rPr kumimoji="0" lang="en-US" sz="2400" b="1"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r>
              <a:rPr kumimoji="0" lang="en-US" sz="2400" b="1"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Thus, God uses the foolishness of the cross to destroy the wisdom of the wise</a:t>
            </a:r>
            <a:br>
              <a:rPr kumimoji="0" lang="en-US" sz="2400" b="1"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br>
              <a:rPr kumimoji="0" lang="en-US" sz="2400" b="1"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br>
              <a:rPr kumimoji="0" lang="en-US" sz="2400" b="1"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br>
              <a:rPr kumimoji="0" lang="en-US" sz="2400" b="1"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br>
              <a:rPr kumimoji="0" lang="en-US" sz="2400" b="1"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br>
              <a:rPr kumimoji="0" lang="en-US" sz="2400" b="1"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br>
              <a:rPr kumimoji="0" lang="en-US" sz="2000" b="1" i="1" strike="noStrike" kern="0" cap="none" spc="0" normalizeH="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endParaRPr kumimoji="0" lang="en-US" sz="2000" b="1"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6" name="Rectangle 8"/>
          <p:cNvSpPr>
            <a:spLocks noGrp="1" noChangeArrowheads="1"/>
          </p:cNvSpPr>
          <p:nvPr>
            <p:ph type="ctrTitle" sz="quarter"/>
          </p:nvPr>
        </p:nvSpPr>
        <p:spPr>
          <a:xfrm>
            <a:off x="1828800" y="1752600"/>
            <a:ext cx="8763635" cy="4895850"/>
          </a:xfrm>
        </p:spPr>
        <p:txBody>
          <a:bodyPr vert="horz" wrap="square" lIns="91440" tIns="45720" rIns="91440" bIns="45720" numCol="1" anchor="b" anchorCtr="1" compatLnSpc="1"/>
          <a:lstStyle/>
          <a:p>
            <a:pPr marL="0" marR="0" lvl="0" indent="0" algn="ctr" defTabSz="914400" rtl="0" eaLnBrk="0" fontAlgn="base" latinLnBrk="0" hangingPunct="0">
              <a:lnSpc>
                <a:spcPct val="100000"/>
              </a:lnSpc>
              <a:spcBef>
                <a:spcPct val="0"/>
              </a:spcBef>
              <a:spcAft>
                <a:spcPct val="0"/>
              </a:spcAft>
              <a:buClrTx/>
              <a:buSzTx/>
              <a:buFontTx/>
              <a:buNone/>
              <a:defRPr/>
            </a:pPr>
            <a:br>
              <a:rPr kumimoji="0" lang="en-US" sz="2200" b="1" i="1" strike="noStrike" kern="0" cap="none" spc="0" normalizeH="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r>
              <a:rPr kumimoji="0" lang="en-US" sz="2200" b="1" i="1" strike="noStrike" kern="0" cap="none" spc="0" normalizeH="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‘For the message of the cross is foolishness to those who are perishing, but to us who are being saved it is the power of God. For it is written: “I will destroy the wisdom of the wise, and bring to nothing the understanding of the prudent.” Where is the wise? Where is the scribe? Where is the disputer of this age? Has not God made foolish the wisdom of this world? For since, in the wisdom of God, the world through wisdom did not know God, it pleased God through the foolishness of the message preached to save those who believe. For Jews request a sign, and Greeks seek after wisdom; but we preach Christ crucified, to the Jews a stumbling block and to the Greeks foolishness, but to those who are called, both Jews and Greeks, Christ the power of God and the wisdom of God. Because the foolishness of God is wiser than men, and the weakness of God is stronger than men’ </a:t>
            </a:r>
            <a:br>
              <a:rPr kumimoji="0" lang="en-US" sz="2200" b="1" i="1" strike="noStrike" kern="0" cap="none" spc="0" normalizeH="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r>
              <a:rPr kumimoji="0" lang="en-US" sz="2200" b="1"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(1 Cor.1:18-25)</a:t>
            </a:r>
            <a:endParaRPr kumimoji="0" lang="en-US" sz="2200" b="1" strike="noStrike" kern="0" cap="none" spc="0" normalizeH="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6" name="Rectangle 8"/>
          <p:cNvSpPr>
            <a:spLocks noGrp="1" noChangeArrowheads="1"/>
          </p:cNvSpPr>
          <p:nvPr>
            <p:ph type="ctrTitle" sz="quarter"/>
          </p:nvPr>
        </p:nvSpPr>
        <p:spPr>
          <a:xfrm>
            <a:off x="1695450" y="533400"/>
            <a:ext cx="8801100" cy="4895850"/>
          </a:xfrm>
        </p:spPr>
        <p:txBody>
          <a:bodyPr vert="horz" wrap="square" lIns="91440" tIns="45720" rIns="91440" bIns="45720" numCol="1" anchor="b" anchorCtr="1"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AU" sz="2400" b="1"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In Christ we are skilfully </a:t>
            </a:r>
            <a:r>
              <a:rPr kumimoji="0" sz="2400" b="1"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 </a:t>
            </a:r>
            <a:r>
              <a:rPr kumimoji="0" lang="en-AU" sz="2400" b="1"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crafted as God’s masterpiece!</a:t>
            </a:r>
            <a:br>
              <a:rPr kumimoji="0" lang="en-AU" sz="2400" b="1"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br>
              <a:rPr kumimoji="0" lang="en-AU" sz="2400" b="1"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br>
              <a:rPr kumimoji="0" sz="2400" b="1"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r>
              <a:rPr kumimoji="0" lang="en-AU" sz="2400" b="1" i="1" strike="noStrike" kern="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‘W</a:t>
            </a:r>
            <a:r>
              <a:rPr kumimoji="0" sz="2400" b="1" i="1" strike="noStrike" kern="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e are His workmanship, created in Christ Jesus for good works, which God prepared beforehand that we should walk in them</a:t>
            </a:r>
            <a:r>
              <a:rPr kumimoji="0" lang="en-AU" sz="2400" b="1" i="1" strike="noStrike" kern="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t>’</a:t>
            </a:r>
            <a:br>
              <a:rPr kumimoji="0" lang="en-AU" sz="2400" b="1" i="1" strike="noStrike" kern="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r>
              <a:rPr kumimoji="0" lang="en-AU" sz="2400" b="1"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t>(Eph.2:10)</a:t>
            </a:r>
            <a:br>
              <a:rPr kumimoji="0" sz="2400" b="1"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br>
              <a:rPr kumimoji="0" sz="2400" b="1"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br>
              <a:rPr kumimoji="0" sz="2400" b="1"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rPr>
            </a:br>
            <a:endParaRPr kumimoji="0" sz="2400" b="1" strike="noStrike" kern="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1"/>
          <p:cNvSpPr>
            <a:spLocks noChangeArrowheads="1"/>
          </p:cNvSpPr>
          <p:nvPr/>
        </p:nvSpPr>
        <p:spPr bwMode="auto">
          <a:xfrm>
            <a:off x="2209800" y="1219200"/>
            <a:ext cx="8001000" cy="3907790"/>
          </a:xfrm>
          <a:prstGeom prst="rect">
            <a:avLst/>
          </a:prstGeom>
          <a:noFill/>
          <a:ln w="9525">
            <a:noFill/>
            <a:miter lim="800000"/>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Everything else God created He did so by commanding</a:t>
            </a:r>
            <a:endPar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When He made us He did so by consulting: </a:t>
            </a:r>
            <a:endPar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AU" alt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‘let us make man in our image…’ </a:t>
            </a:r>
            <a:endParaRPr kumimoji="0" lang="en-AU" alt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We are the crown jewel of God’s creation  </a:t>
            </a:r>
            <a:endPar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en-AU" altLang="en-US" sz="32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1"/>
          <p:cNvSpPr>
            <a:spLocks noChangeArrowheads="1"/>
          </p:cNvSpPr>
          <p:nvPr/>
        </p:nvSpPr>
        <p:spPr bwMode="auto">
          <a:xfrm>
            <a:off x="2209800" y="381000"/>
            <a:ext cx="8001000" cy="5015865"/>
          </a:xfrm>
          <a:prstGeom prst="rect">
            <a:avLst/>
          </a:prstGeom>
          <a:noFill/>
          <a:ln w="9525">
            <a:noFill/>
            <a:miter lim="800000"/>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a:t>
            </a:r>
            <a:endPar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David said: </a:t>
            </a:r>
            <a:endPar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AU" alt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‘When I consider your heavens, the work of your fingers, the moon and the stars, which you have ordained, what is man that you are mindful of him, and the son of man that you visit him?’ </a:t>
            </a:r>
            <a:endParaRPr kumimoji="0" lang="en-AU" alt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(Psa.8:3-4)</a:t>
            </a:r>
            <a:endPar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In other words:</a:t>
            </a:r>
            <a:endPar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‘God, why do you love us so much?</a:t>
            </a:r>
            <a:endParaRPr kumimoji="0" lang="en-AU" alt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en-AU" altLang="en-US" sz="32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1"/>
          <p:cNvSpPr>
            <a:spLocks noChangeArrowheads="1"/>
          </p:cNvSpPr>
          <p:nvPr/>
        </p:nvSpPr>
        <p:spPr bwMode="auto">
          <a:xfrm>
            <a:off x="1905000" y="685800"/>
            <a:ext cx="8534400" cy="5631180"/>
          </a:xfrm>
          <a:prstGeom prst="rect">
            <a:avLst/>
          </a:prstGeom>
          <a:noFill/>
          <a:ln w="9525">
            <a:noFill/>
            <a:miter lim="800000"/>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‘For You formed my inward parts; You covered me in my mother’s womb. I will praise You, for I am fearfully and wonderfully made; marvelous are Your works, and that my soul knows very well. My frame was not hidden from You, when I was made in secret, and skillfully wrought in the lowest parts of the earth. Your eyes saw my substance, being yet unformed. And in Your book they all were written, the days fashioned for me, when as yet there were none of them. How precious also are Your thoughts to me, O God! How great is the sum of them! If I should count them, they would be more in number than the sand; when I awake, I am still with You’ </a:t>
            </a:r>
            <a:r>
              <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(Psa.139:14-18)</a:t>
            </a:r>
            <a:endParaRPr kumimoji="0" lang="en-US"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Rectangle 1"/>
          <p:cNvSpPr/>
          <p:nvPr/>
        </p:nvSpPr>
        <p:spPr>
          <a:xfrm>
            <a:off x="1866900" y="457200"/>
            <a:ext cx="8743315" cy="5631180"/>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‘Fearfully’</a:t>
            </a: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 to approach with great reverence and deep respect</a:t>
            </a:r>
            <a:endPar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‘Wonderfully’</a:t>
            </a: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 to distinguish, put a difference, show marvellous, separate, set apart, sever, make wonderfully</a:t>
            </a:r>
            <a:endPar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‘Now may the God of peace Himself sanctify you completely; and may your whole spirit, soul, and body be preserved blameless at the coming of our Lord Jesus Christ’  </a:t>
            </a:r>
            <a:endParaRPr kumimoji="0" 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(1 Thes.5:23)</a:t>
            </a:r>
            <a:endPar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Animals have body </a:t>
            </a:r>
            <a:r>
              <a:rPr kumimoji="0" lang="en-AU" alt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and</a:t>
            </a: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souls; angels have spirits</a:t>
            </a:r>
            <a:r>
              <a:rPr kumimoji="0" lang="en-AU" alt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a:t>
            </a:r>
            <a:endParaRPr kumimoji="0" lang="en-AU" alt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AU" alt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We have</a:t>
            </a: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spirit, soul, body</a:t>
            </a:r>
            <a:endPar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Rectangle 1"/>
          <p:cNvSpPr/>
          <p:nvPr/>
        </p:nvSpPr>
        <p:spPr>
          <a:xfrm>
            <a:off x="1905000" y="304800"/>
            <a:ext cx="8382000" cy="6000750"/>
          </a:xfrm>
          <a:prstGeom prst="rect">
            <a:avLst/>
          </a:prstGeom>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‘And the Lord God formed man of the dust of the ground, and breathed into his nostrils the breath of life; and man became a living being’ </a:t>
            </a: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(Gen.2:7)</a:t>
            </a:r>
            <a:r>
              <a:rPr kumimoji="0" 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a:t>
            </a:r>
            <a:endParaRPr kumimoji="0" 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charset="0"/>
              <a:buChar char="ü"/>
              <a:defRPr/>
            </a:pP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God made the body of Adam from pre-existent matter, the dust of the ground. The body is the part of us that is </a:t>
            </a:r>
            <a:r>
              <a:rPr kumimoji="0" lang="en-US" sz="2400" b="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world-conscious</a:t>
            </a:r>
            <a:endParaRPr kumimoji="0" lang="en-US" sz="2400" b="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charset="0"/>
              <a:buChar char="ü"/>
              <a:defRPr/>
            </a:pPr>
            <a:endParaRPr kumimoji="0" lang="en-US" sz="2400" b="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charset="0"/>
              <a:buChar char="ü"/>
              <a:defRPr/>
            </a:pP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Through the </a:t>
            </a:r>
            <a:r>
              <a:rPr kumimoji="0" lang="en-AU" alt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five</a:t>
            </a: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senses of sight, smell, touch, taste and sound, we are brought into contact with our natural environment</a:t>
            </a:r>
            <a:endPar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charset="0"/>
              <a:buChar char="ü"/>
              <a:defRPr/>
            </a:pPr>
            <a:endPar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charset="0"/>
              <a:buChar char="ü"/>
              <a:defRPr/>
            </a:pP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It is through the body that we relate to this world  </a:t>
            </a:r>
            <a:endPar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1"/>
          <p:cNvSpPr>
            <a:spLocks noChangeArrowheads="1"/>
          </p:cNvSpPr>
          <p:nvPr/>
        </p:nvSpPr>
        <p:spPr bwMode="auto">
          <a:xfrm>
            <a:off x="1752600" y="457200"/>
            <a:ext cx="8534400" cy="5962650"/>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marR="0" lvl="0" algn="ctr" defTabSz="914400" rtl="0" eaLnBrk="0" fontAlgn="base" latinLnBrk="0" hangingPunct="0">
              <a:lnSpc>
                <a:spcPct val="100000"/>
              </a:lnSpc>
              <a:spcBef>
                <a:spcPct val="20000"/>
              </a:spcBef>
              <a:spcAft>
                <a:spcPct val="0"/>
              </a:spcAft>
              <a:buClr>
                <a:schemeClr val="hlink"/>
              </a:buClr>
              <a:buSzPct val="60000"/>
              <a:buNone/>
              <a:defRPr/>
            </a:pPr>
            <a:r>
              <a:rPr kumimoji="0"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God is Spirit and </a:t>
            </a:r>
            <a:r>
              <a:rPr kumimoji="0" lang="en-AU"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He </a:t>
            </a:r>
            <a:r>
              <a:rPr kumimoji="0"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created us in His image, with a spirit</a:t>
            </a:r>
            <a:endParaRPr kumimoji="0"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ctr" defTabSz="914400" rtl="0" eaLnBrk="0" fontAlgn="base" latinLnBrk="0" hangingPunct="0">
              <a:lnSpc>
                <a:spcPct val="100000"/>
              </a:lnSpc>
              <a:spcBef>
                <a:spcPct val="20000"/>
              </a:spcBef>
              <a:spcAft>
                <a:spcPct val="0"/>
              </a:spcAft>
              <a:buClr>
                <a:schemeClr val="hlink"/>
              </a:buClr>
              <a:buSzPct val="60000"/>
              <a:buNone/>
              <a:defRPr/>
            </a:pPr>
            <a:r>
              <a:rPr kumimoji="0"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‘Thus says the Lord, who stretches out the heavens, lays the foundation of the earth, and forms the spirit of man within him’ </a:t>
            </a:r>
            <a:r>
              <a:rPr kumimoji="0"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(Zech.12:1)</a:t>
            </a:r>
            <a:endParaRPr kumimoji="0"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ctr" defTabSz="914400" rtl="0" eaLnBrk="0" fontAlgn="base" latinLnBrk="0" hangingPunct="0">
              <a:lnSpc>
                <a:spcPct val="100000"/>
              </a:lnSpc>
              <a:spcBef>
                <a:spcPct val="20000"/>
              </a:spcBef>
              <a:spcAft>
                <a:spcPct val="0"/>
              </a:spcAft>
              <a:buClr>
                <a:schemeClr val="hlink"/>
              </a:buClr>
              <a:buSzPct val="60000"/>
              <a:buNone/>
              <a:defRPr/>
            </a:pPr>
            <a:endParaRPr kumimoji="0" sz="1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ctr" defTabSz="914400" rtl="0" eaLnBrk="0" fontAlgn="base" latinLnBrk="0" hangingPunct="0">
              <a:lnSpc>
                <a:spcPct val="100000"/>
              </a:lnSpc>
              <a:spcBef>
                <a:spcPct val="20000"/>
              </a:spcBef>
              <a:spcAft>
                <a:spcPct val="0"/>
              </a:spcAft>
              <a:buClr>
                <a:schemeClr val="hlink"/>
              </a:buClr>
              <a:buSzPct val="60000"/>
              <a:buNone/>
              <a:defRPr/>
            </a:pPr>
            <a:r>
              <a:rPr kumimoji="0"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‘Furthermore, we have had human fathers who corrected us, and we </a:t>
            </a:r>
            <a:r>
              <a:rPr kumimoji="0" lang="en-AU"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paid them </a:t>
            </a:r>
            <a:r>
              <a:rPr kumimoji="0"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respect. Shall we not much more readily be in subjection to the Father of spirits and live?’ </a:t>
            </a:r>
            <a:r>
              <a:rPr kumimoji="0"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(Heb.12:9)</a:t>
            </a:r>
            <a:endParaRPr kumimoji="0" sz="1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ctr" defTabSz="914400" rtl="0" eaLnBrk="0" fontAlgn="base" latinLnBrk="0" hangingPunct="0">
              <a:lnSpc>
                <a:spcPct val="100000"/>
              </a:lnSpc>
              <a:spcBef>
                <a:spcPct val="20000"/>
              </a:spcBef>
              <a:spcAft>
                <a:spcPct val="0"/>
              </a:spcAft>
              <a:buClr>
                <a:schemeClr val="hlink"/>
              </a:buClr>
              <a:buSzPct val="60000"/>
              <a:buNone/>
              <a:defRPr/>
            </a:pPr>
            <a:endParaRPr kumimoji="0" sz="1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ctr" defTabSz="914400" rtl="0" eaLnBrk="0" fontAlgn="base" latinLnBrk="0" hangingPunct="0">
              <a:lnSpc>
                <a:spcPct val="100000"/>
              </a:lnSpc>
              <a:spcBef>
                <a:spcPct val="20000"/>
              </a:spcBef>
              <a:spcAft>
                <a:spcPct val="0"/>
              </a:spcAft>
              <a:buClr>
                <a:schemeClr val="hlink"/>
              </a:buClr>
              <a:buSzPct val="60000"/>
              <a:buNone/>
              <a:defRPr/>
            </a:pPr>
            <a:r>
              <a:rPr kumimoji="0"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Then He breathed into his nostrils the breath of life, so he was alive with God’s life</a:t>
            </a:r>
            <a:endParaRPr kumimoji="0" sz="1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ctr" defTabSz="914400" rtl="0" eaLnBrk="0" fontAlgn="base" latinLnBrk="0" hangingPunct="0">
              <a:lnSpc>
                <a:spcPct val="100000"/>
              </a:lnSpc>
              <a:spcBef>
                <a:spcPct val="20000"/>
              </a:spcBef>
              <a:spcAft>
                <a:spcPct val="0"/>
              </a:spcAft>
              <a:buClr>
                <a:schemeClr val="hlink"/>
              </a:buClr>
              <a:buSzPct val="60000"/>
              <a:buNone/>
              <a:defRPr/>
            </a:pPr>
            <a:endParaRPr kumimoji="0" sz="1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ctr" defTabSz="914400" rtl="0" eaLnBrk="0" fontAlgn="base" latinLnBrk="0" hangingPunct="0">
              <a:lnSpc>
                <a:spcPct val="100000"/>
              </a:lnSpc>
              <a:spcBef>
                <a:spcPct val="20000"/>
              </a:spcBef>
              <a:spcAft>
                <a:spcPct val="0"/>
              </a:spcAft>
              <a:buClr>
                <a:schemeClr val="hlink"/>
              </a:buClr>
              <a:buSzPct val="60000"/>
              <a:buNone/>
              <a:defRPr/>
            </a:pPr>
            <a:r>
              <a:rPr kumimoji="0"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God indwelt </a:t>
            </a:r>
            <a:r>
              <a:rPr kumimoji="0" lang="en-AU"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the human</a:t>
            </a:r>
            <a:r>
              <a:rPr kumimoji="0"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spirit </a:t>
            </a:r>
            <a:r>
              <a:rPr kumimoji="0" lang="en-US" sz="1800" b="0" i="0" u="none" strike="noStrike" kern="1200" cap="none" spc="0" normalizeH="0" baseline="0" noProof="0" dirty="0">
                <a:ln>
                  <a:noFill/>
                </a:ln>
                <a:solidFill>
                  <a:srgbClr val="FFC000"/>
                </a:solidFill>
                <a:effectLst/>
                <a:uLnTx/>
                <a:uFillTx/>
                <a:latin typeface="Calibri" panose="020F0502020204030204" pitchFamily="34" charset="0"/>
                <a:ea typeface="Times New Roman" panose="02020603050405020304" pitchFamily="18" charset="0"/>
                <a:cs typeface="+mn-cs"/>
              </a:rPr>
              <a:t> </a:t>
            </a:r>
            <a:endParaRPr kumimoji="0" lang="en-US" sz="1800" b="0" i="0" u="none" strike="noStrike" kern="1200" cap="none" spc="0" normalizeH="0" baseline="0" noProof="0" dirty="0">
              <a:ln>
                <a:noFill/>
              </a:ln>
              <a:solidFill>
                <a:srgbClr val="FFC000"/>
              </a:solidFill>
              <a:effectLst/>
              <a:uLnTx/>
              <a:uFillTx/>
              <a:latin typeface="Calibri" panose="020F0502020204030204" pitchFamily="34" charset="0"/>
              <a:ea typeface="Times New Roman" panose="02020603050405020304" pitchFamily="18" charset="0"/>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1"/>
          <p:cNvSpPr>
            <a:spLocks noChangeArrowheads="1"/>
          </p:cNvSpPr>
          <p:nvPr/>
        </p:nvSpPr>
        <p:spPr bwMode="auto">
          <a:xfrm>
            <a:off x="1752600" y="381000"/>
            <a:ext cx="8534400" cy="6141085"/>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None/>
              <a:defRPr/>
            </a:pPr>
            <a:endParaRPr kumimoji="0" lang="en-US" sz="1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The human spirit</a:t>
            </a:r>
            <a:r>
              <a:rPr kumimoji="0" lang="en-AU" alt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then,</a:t>
            </a: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is the unique capacity given to us alone whereby we can receive</a:t>
            </a:r>
            <a:r>
              <a:rPr kumimoji="0" lang="en-AU" alt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a:t>
            </a: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and be motivated by</a:t>
            </a:r>
            <a:r>
              <a:rPr kumimoji="0" lang="en-AU" alt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a:t>
            </a: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the life of God</a:t>
            </a:r>
            <a:endPar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endParaRPr kumimoji="0" lang="en-US" sz="1400" b="1" i="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lang="en-US" sz="2400" b="1" i="1" u="none" strike="noStrike" kern="1200" cap="none" spc="0" normalizeH="0" baseline="0" noProof="0" dirty="0">
                <a:ln>
                  <a:noFill/>
                </a:ln>
                <a:effectLst>
                  <a:outerShdw blurRad="38100" dist="38100" dir="2700000" algn="tl">
                    <a:srgbClr val="000000">
                      <a:alpha val="43137"/>
                    </a:srgbClr>
                  </a:outerShdw>
                </a:effectLst>
                <a:uLnTx/>
                <a:uFillTx/>
                <a:latin typeface="+mn-lt"/>
                <a:ea typeface="Times New Roman" panose="02020603050405020304" pitchFamily="18" charset="0"/>
                <a:cs typeface="+mn-cs"/>
              </a:rPr>
              <a:t>‘The spirit of a man is the lamp of the Lord’ </a:t>
            </a: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(Prov.20:27)</a:t>
            </a:r>
            <a:r>
              <a:rPr kumimoji="0" lang="en-AU" alt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a:t>
            </a: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The human spirit is the lamp of the Lord, and the Holy Spirit is the oil of the lamp</a:t>
            </a:r>
            <a:endParaRPr kumimoji="0" lang="en-US" sz="1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endParaRPr kumimoji="0" lang="en-US" sz="1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The spirit is the faculty by which we can know God, thus making us </a:t>
            </a:r>
            <a:r>
              <a:rPr kumimoji="0" lang="en-US" sz="2400" b="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God-conscious</a:t>
            </a:r>
            <a:endParaRPr kumimoji="0" lang="en-US"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endParaRPr kumimoji="0" lang="en-US" sz="1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lang="en-AU"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This is God’s will for every human being,</a:t>
            </a:r>
            <a:r>
              <a:rPr kumimoji="0" lang="en-AU" sz="2400" b="1" i="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‘Let the Lord, the God of the spirits of all flesh, set a man over the congregation’ </a:t>
            </a:r>
            <a:r>
              <a:rPr kumimoji="0" lang="en-AU"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(Num.27:16)</a:t>
            </a:r>
            <a:endParaRPr kumimoji="0" lang="en-AU" sz="24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L="0" marR="0" lvl="0" indent="0" algn="just" defTabSz="914400" rtl="0" eaLnBrk="0" fontAlgn="base" latinLnBrk="0" hangingPunct="0">
              <a:lnSpc>
                <a:spcPct val="100000"/>
              </a:lnSpc>
              <a:spcBef>
                <a:spcPct val="20000"/>
              </a:spcBef>
              <a:spcAft>
                <a:spcPct val="0"/>
              </a:spcAft>
              <a:buClr>
                <a:schemeClr val="hlink"/>
              </a:buClr>
              <a:buSzPct val="60000"/>
              <a:buFont typeface="Wingdings" panose="05000000000000000000" pitchFamily="2" charset="2"/>
              <a:buNone/>
              <a:defRPr/>
            </a:pPr>
            <a:r>
              <a:rPr kumimoji="0" lang="en-US" sz="1800" b="0" i="0" u="none" strike="noStrike" kern="1200" cap="none" spc="0" normalizeH="0" baseline="0" noProof="0" dirty="0">
                <a:ln>
                  <a:noFill/>
                </a:ln>
                <a:solidFill>
                  <a:srgbClr val="FFC000"/>
                </a:solidFill>
                <a:effectLst/>
                <a:uLnTx/>
                <a:uFillTx/>
                <a:latin typeface="Calibri" panose="020F0502020204030204" pitchFamily="34" charset="0"/>
                <a:ea typeface="Times New Roman" panose="02020603050405020304" pitchFamily="18" charset="0"/>
                <a:cs typeface="+mn-cs"/>
              </a:rPr>
              <a:t> </a:t>
            </a:r>
            <a:endParaRPr kumimoji="0" lang="en-US" sz="1800" b="0" i="0" u="none" strike="noStrike" kern="1200" cap="none" spc="0" normalizeH="0" baseline="0" noProof="0" dirty="0">
              <a:ln>
                <a:noFill/>
              </a:ln>
              <a:solidFill>
                <a:srgbClr val="FFC000"/>
              </a:solidFill>
              <a:effectLst/>
              <a:uLnTx/>
              <a:uFillTx/>
              <a:latin typeface="Calibri" panose="020F0502020204030204" pitchFamily="34" charset="0"/>
              <a:ea typeface="Times New Roman" panose="02020603050405020304" pitchFamily="18" charset="0"/>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1"/>
          <p:cNvSpPr>
            <a:spLocks noChangeArrowheads="1"/>
          </p:cNvSpPr>
          <p:nvPr/>
        </p:nvSpPr>
        <p:spPr bwMode="auto">
          <a:xfrm>
            <a:off x="1828800" y="228600"/>
            <a:ext cx="8382000" cy="6221095"/>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Man became a living soul. The soul is a result of the union of the body and the spirit</a:t>
            </a:r>
            <a:r>
              <a:rPr kumimoji="0" lang="en-AU" alt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and is joined to both</a:t>
            </a:r>
            <a:endParaRPr kumimoji="0" lang="en-US" sz="1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endParaRPr kumimoji="0" lang="en-US" sz="1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lang="en-AU" alt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We</a:t>
            </a: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a:t>
            </a:r>
            <a:r>
              <a:rPr kumimoji="0" lang="en-US" sz="2400" b="1" i="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live</a:t>
            </a: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in a body, </a:t>
            </a:r>
            <a:r>
              <a:rPr kumimoji="0" lang="en-AU" alt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w</a:t>
            </a: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e </a:t>
            </a:r>
            <a:r>
              <a:rPr kumimoji="0" lang="en-US" sz="2400" b="1" i="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ha</a:t>
            </a:r>
            <a:r>
              <a:rPr kumimoji="0" lang="en-AU" altLang="en-US" sz="2400" b="1" i="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ve</a:t>
            </a: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a spirit, but </a:t>
            </a:r>
            <a:r>
              <a:rPr kumimoji="0" lang="en-AU" alt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w</a:t>
            </a: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e </a:t>
            </a:r>
            <a:r>
              <a:rPr kumimoji="0" lang="en-AU" altLang="en-US" sz="2400" b="1" i="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are</a:t>
            </a: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a soul. The soul is the part of us that makes us feel our individuality and </a:t>
            </a:r>
            <a:r>
              <a:rPr kumimoji="0" lang="en-US" sz="2400" b="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self-consciousness</a:t>
            </a:r>
            <a:r>
              <a:rPr kumimoji="0" lang="en-AU" altLang="en-US" sz="2400" b="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a:t>
            </a:r>
            <a:endPar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endParaRPr kumimoji="0" lang="en-US" sz="1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The soul consists of 3 principle parts - mind, will and emotions </a:t>
            </a:r>
            <a:endParaRPr kumimoji="0" lang="en-US" sz="1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endParaRPr kumimoji="0" lang="en-US" sz="1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Personality is the unique combination of these in each person, and how they are expressed</a:t>
            </a:r>
            <a:endPar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endParaRPr kumimoji="0" lang="en-US" sz="1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a:p>
            <a:pPr marR="0" lvl="0" algn="l" defTabSz="914400" rtl="0" eaLnBrk="0" fontAlgn="base" latinLnBrk="0" hangingPunct="0">
              <a:lnSpc>
                <a:spcPct val="100000"/>
              </a:lnSpc>
              <a:spcBef>
                <a:spcPct val="20000"/>
              </a:spcBef>
              <a:spcAft>
                <a:spcPct val="0"/>
              </a:spcAft>
              <a:buClr>
                <a:schemeClr val="hlink"/>
              </a:buClr>
              <a:buSzPct val="60000"/>
              <a:buFont typeface="Wingdings" panose="05000000000000000000" charset="0"/>
              <a:buChar char="ü"/>
              <a:defRPr/>
            </a:pP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There is a definite order. God communicates truth to our </a:t>
            </a:r>
            <a:r>
              <a:rPr kumimoji="0" lang="en-US" sz="2400" b="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minds</a:t>
            </a: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we respond with our </a:t>
            </a:r>
            <a:r>
              <a:rPr kumimoji="0" lang="en-US" sz="2400" b="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will</a:t>
            </a:r>
            <a:r>
              <a:rPr kumimoji="0" lang="en-US" sz="2400" b="1"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Times New Roman" panose="02020603050405020304" pitchFamily="18" charset="0"/>
                <a:cs typeface="+mn-cs"/>
              </a:rPr>
              <a:t> and do so with our </a:t>
            </a:r>
            <a:r>
              <a:rPr kumimoji="0" lang="en-US" sz="2400" b="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rPr>
              <a:t>hearts</a:t>
            </a:r>
            <a:endParaRPr kumimoji="0" lang="en-US" sz="2400" b="1"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Times New Roman" panose="02020603050405020304" pitchFamily="18" charset="0"/>
              <a:cs typeface="+mn-cs"/>
            </a:endParaRPr>
          </a:p>
        </p:txBody>
      </p:sp>
    </p:spTree>
  </p:cSld>
  <p:clrMapOvr>
    <a:masterClrMapping/>
  </p:clrMapOvr>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36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36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36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36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Globe</Template>
  <TotalTime>0</TotalTime>
  <Words>8483</Words>
  <Application>WPS Presentation</Application>
  <PresentationFormat>Widescreen</PresentationFormat>
  <Paragraphs>128</Paragraphs>
  <Slides>19</Slides>
  <Notes>18</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19</vt:i4>
      </vt:variant>
    </vt:vector>
  </HeadingPairs>
  <TitlesOfParts>
    <vt:vector size="30" baseType="lpstr">
      <vt:lpstr>Arial</vt:lpstr>
      <vt:lpstr>SimSun</vt:lpstr>
      <vt:lpstr>Wingdings</vt:lpstr>
      <vt:lpstr>Verdana</vt:lpstr>
      <vt:lpstr>Times New Roman</vt:lpstr>
      <vt:lpstr>Wingdings</vt:lpstr>
      <vt:lpstr>Calibri</vt:lpstr>
      <vt:lpstr>Microsoft YaHei</vt:lpstr>
      <vt:lpstr>Arial Unicode MS</vt:lpstr>
      <vt:lpstr>Globe</vt:lpstr>
      <vt:lpstr>1_Globe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Redemption It is the soul that sins, it is the soul that must be redeemed   ‘Shall I give the firstborn for my transgression, the fruit of my body for the sin of my soul?’ (Mic.6:7)  ‘For the life of the flesh is in the blood, and I have given it to you upon the altar to make atonement for your souls; for it is the blood that makes atonement for the soul’ (Lev.17:11)  The soul could only be redeemed by a soul   Yet, man has disqualified himself as a saviour because he is the problem  We need a new man</vt:lpstr>
      <vt:lpstr> Jesus came in a human body with a human nature  ‘Yet it pleased the Lord to bruise Him; He has put Him to grief. When You make His soul an offering for sin, He shall see His seed, He shall prolong His days, and the pleasure of the Lord shall prosper in His hand. He shall see the labor of His soul, and be satisfied. By His knowledge My righteous Servant shall justify many, for He shall bear their iniquities. Therefore I will divide Him a portion with the great, and He shall divide the spoil with the strong, because He poured out His soul unto death, and He was numbered with the transgressors, and He bore the sin of many, and made intercession for the transgressor’  (Isa.53:10-12)</vt:lpstr>
      <vt:lpstr>The fall of man was the result of man seeking to become wise by partaking of the tree of the knowledge of good and evil  Thus, God uses the foolishness of the cross to destroy the wisdom of the wise       </vt:lpstr>
      <vt:lpstr> ‘For the message of the cross is foolishness to those who are perishing, but to us who are being saved it is the power of God. For it is written: “I will destroy the wisdom of the wise, and bring to nothing the understanding of the prudent.” Where is the wise? Where is the scribe? Where is the disputer of this age? Has not God made foolish the wisdom of this world? For since, in the wisdom of God, the world through wisdom did not know God, it pleased God through the foolishness of the message preached to save those who believe. For Jews request a sign, and Greeks seek after wisdom; but we preach Christ crucified, to the Jews a stumbling block and to the Greeks foolishness, but to those who are called, both Jews and Greeks, Christ the power of God and the wisdom of God. Because the foolishness of God is wiser than men, and the weakness of God is stronger than men’  (1 Cor.1:18-25)</vt:lpstr>
      <vt:lpstr>In Christ we are skilfully  crafted as God’s masterpiece!   ‘We are His workmanship, created in Christ Jesus for good works, which God prepared beforehand that we should walk in them’ (Eph.2:10)   </vt:lpstr>
    </vt:vector>
  </TitlesOfParts>
  <Company>New Beginnings Church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Believer</dc:title>
  <dc:creator>Ken Legg</dc:creator>
  <cp:lastModifiedBy>WPS_1698113507</cp:lastModifiedBy>
  <cp:revision>222</cp:revision>
  <dcterms:created xsi:type="dcterms:W3CDTF">2008-11-10T07:13:00Z</dcterms:created>
  <dcterms:modified xsi:type="dcterms:W3CDTF">2024-07-06T01:10:49Z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08BB72341A4B4A8AB72AD000AD8A8764_13</vt:lpwstr>
  </property>
  <property fmtid="{D5CDD505-2E9C-101B-9397-08002B2CF9AE}" pid="3" name="KSOProductBuildVer">
    <vt:lpwstr>1033-12.2.0.17119</vt:lpwstr>
  </property>
</Properties>
</file>